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5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266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CBD"/>
    <a:srgbClr val="43731B"/>
    <a:srgbClr val="FF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3006" y="-13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706DB-9D22-4E1E-AEC9-4507A6FBADBD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4E946-6705-4EC2-A2B4-6BA78EAE0B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4E946-6705-4EC2-A2B4-6BA78EAE0BB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4E946-6705-4EC2-A2B4-6BA78EAE0BB5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4E946-6705-4EC2-A2B4-6BA78EAE0BB5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4E946-6705-4EC2-A2B4-6BA78EAE0BB5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4E946-6705-4EC2-A2B4-6BA78EAE0BB5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4E946-6705-4EC2-A2B4-6BA78EAE0BB5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4E946-6705-4EC2-A2B4-6BA78EAE0BB5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  <p:transition spd="med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20000">
              <a:schemeClr val="accent1"/>
            </a:gs>
            <a:gs pos="50000">
              <a:schemeClr val="accent2"/>
            </a:gs>
            <a:gs pos="75000">
              <a:schemeClr val="bg2">
                <a:lumMod val="50000"/>
              </a:schemeClr>
            </a:gs>
            <a:gs pos="89999">
              <a:srgbClr val="FF0000"/>
            </a:gs>
            <a:gs pos="100000">
              <a:srgbClr val="00B050"/>
            </a:gs>
          </a:gsLst>
          <a:lin ang="15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D68177D-DE8F-4F5E-915F-2550910BD214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C2F8D3A-0567-48A5-BFFB-C8E4A38FB0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blinds dir="vert"/>
  </p:transition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9.jpe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8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8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8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8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8.jpe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8.jpe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8.jpe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7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Picture 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76200">
              <a:solidFill>
                <a:srgbClr val="7030A0"/>
              </a:solidFill>
              <a:miter lim="800000"/>
              <a:headEnd/>
              <a:tailEnd/>
            </a:ln>
            <a:effectLst/>
          </p:spPr>
        </p:pic>
        <p:sp>
          <p:nvSpPr>
            <p:cNvPr id="4" name="Rectangle 5"/>
            <p:cNvSpPr/>
            <p:nvPr/>
          </p:nvSpPr>
          <p:spPr>
            <a:xfrm>
              <a:off x="4267200" y="4419600"/>
              <a:ext cx="4648200" cy="707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anchor="ctr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rgbClr val="7030A0"/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dirty="0">
                  <a:ln w="11430"/>
                  <a:solidFill>
                    <a:srgbClr val="00B0F0"/>
                  </a:solidFill>
                  <a:effectLst>
                    <a:glow rad="101600">
                      <a:srgbClr val="C00000">
                        <a:alpha val="60000"/>
                      </a:srgbClr>
                    </a:glow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  <a:latin typeface="Calibri" pitchFamily="34" charset="0"/>
                  <a:cs typeface="+mn-cs"/>
                </a:rPr>
                <a:t>Dr. A. </a:t>
              </a:r>
              <a:r>
                <a:rPr lang="en-US" sz="4000" b="1" dirty="0" err="1">
                  <a:ln w="11430"/>
                  <a:solidFill>
                    <a:srgbClr val="00B0F0"/>
                  </a:solidFill>
                  <a:effectLst>
                    <a:glow rad="101600">
                      <a:srgbClr val="C00000">
                        <a:alpha val="60000"/>
                      </a:srgbClr>
                    </a:glow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  <a:latin typeface="Calibri" pitchFamily="34" charset="0"/>
                  <a:cs typeface="+mn-cs"/>
                </a:rPr>
                <a:t>Ravikrishnan</a:t>
              </a:r>
              <a:endParaRPr lang="en-US" sz="4000" b="1" dirty="0">
                <a:ln w="11430"/>
                <a:solidFill>
                  <a:srgbClr val="00B0F0"/>
                </a:solidFill>
                <a:effectLst>
                  <a:glow rad="101600">
                    <a:srgbClr val="C00000">
                      <a:alpha val="60000"/>
                    </a:srgb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+mn-cs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409190" y="5181600"/>
              <a:ext cx="7734810" cy="461665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extrusionH="57150" contourW="12700">
                <a:extrusionClr>
                  <a:schemeClr val="tx2"/>
                </a:extrusionClr>
                <a:contourClr>
                  <a:srgbClr val="BB05A1"/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n w="18000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M.Sc., </a:t>
              </a:r>
              <a:r>
                <a:rPr lang="en-US" sz="2400" b="1" dirty="0" err="1">
                  <a:ln w="18000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M.Phil.</a:t>
              </a:r>
              <a:r>
                <a:rPr lang="en-US" sz="2400" b="1" dirty="0">
                  <a:ln w="18000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, M.Ed., Ph.D., MISTE., MILCS.,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1000" y="2133600"/>
              <a:ext cx="7772400" cy="1446550"/>
            </a:xfrm>
            <a:prstGeom prst="rect">
              <a:avLst/>
            </a:prstGeom>
            <a:noFill/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8800" b="1" dirty="0" smtClean="0">
                  <a:ln w="900" cmpd="sng">
                    <a:gradFill flip="none"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15000000" scaled="0"/>
                      <a:tileRect/>
                    </a:gradFill>
                    <a:prstDash val="solid"/>
                  </a:ln>
                  <a:solidFill>
                    <a:schemeClr val="accent4">
                      <a:lumMod val="75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</a:rPr>
                <a:t>Chemistry</a:t>
              </a:r>
              <a:endParaRPr lang="en-US" sz="8800" b="1" dirty="0">
                <a:ln w="900" cmpd="sng">
                  <a:gradFill flip="none" rotWithShape="1">
                    <a:gsLst>
                      <a:gs pos="0">
                        <a:srgbClr val="FFEFD1"/>
                      </a:gs>
                      <a:gs pos="64999">
                        <a:srgbClr val="F0EBD5"/>
                      </a:gs>
                      <a:gs pos="100000">
                        <a:srgbClr val="D1C39F"/>
                      </a:gs>
                    </a:gsLst>
                    <a:lin ang="15000000" scaled="0"/>
                    <a:tileRect/>
                  </a:gra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" y="457200"/>
              <a:ext cx="7772400" cy="1446550"/>
            </a:xfrm>
            <a:prstGeom prst="rect">
              <a:avLst/>
            </a:prstGeom>
            <a:noFill/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8800" b="1" dirty="0" smtClean="0">
                  <a:ln w="317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</a:rPr>
                <a:t>Engineering</a:t>
              </a:r>
              <a:endParaRPr lang="en-US" sz="8800" b="1" dirty="0">
                <a:ln w="317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endParaRPr>
            </a:p>
          </p:txBody>
        </p:sp>
      </p:grpSp>
    </p:spTree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96256" y="981918"/>
            <a:ext cx="7028544" cy="63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1878496"/>
            <a:ext cx="7772400" cy="337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09600" y="1143000"/>
            <a:ext cx="7758339" cy="3867150"/>
            <a:chOff x="747486" y="1162050"/>
            <a:chExt cx="7758339" cy="3867150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70109"/>
            <a:stretch>
              <a:fillRect/>
            </a:stretch>
          </p:blipFill>
          <p:spPr bwMode="auto">
            <a:xfrm>
              <a:off x="795111" y="1162050"/>
              <a:ext cx="7710714" cy="903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32411" b="42383"/>
            <a:stretch>
              <a:fillRect/>
            </a:stretch>
          </p:blipFill>
          <p:spPr bwMode="auto">
            <a:xfrm>
              <a:off x="747486" y="2438400"/>
              <a:ext cx="7710714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60137"/>
            <a:stretch>
              <a:fillRect/>
            </a:stretch>
          </p:blipFill>
          <p:spPr bwMode="auto">
            <a:xfrm>
              <a:off x="762000" y="3824099"/>
              <a:ext cx="7710714" cy="1205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" name="Picture 6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2000" y="948401"/>
            <a:ext cx="5105400" cy="455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838200" y="1846944"/>
            <a:ext cx="7644039" cy="3976968"/>
            <a:chOff x="838200" y="1846944"/>
            <a:chExt cx="7644039" cy="3976968"/>
          </a:xfrm>
        </p:grpSpPr>
        <p:pic>
          <p:nvPicPr>
            <p:cNvPr id="66563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73389"/>
            <a:stretch>
              <a:fillRect/>
            </a:stretch>
          </p:blipFill>
          <p:spPr bwMode="auto">
            <a:xfrm>
              <a:off x="838200" y="1846944"/>
              <a:ext cx="7620000" cy="820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29084" b="58552"/>
            <a:stretch>
              <a:fillRect/>
            </a:stretch>
          </p:blipFill>
          <p:spPr bwMode="auto">
            <a:xfrm>
              <a:off x="862239" y="2895600"/>
              <a:ext cx="76200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43920" b="28880"/>
            <a:stretch>
              <a:fillRect/>
            </a:stretch>
          </p:blipFill>
          <p:spPr bwMode="auto">
            <a:xfrm>
              <a:off x="847725" y="3676650"/>
              <a:ext cx="76200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73593"/>
            <a:stretch>
              <a:fillRect/>
            </a:stretch>
          </p:blipFill>
          <p:spPr bwMode="auto">
            <a:xfrm>
              <a:off x="847725" y="5010150"/>
              <a:ext cx="7620000" cy="813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9" name="Picture 8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5800" y="1143000"/>
            <a:ext cx="7702094" cy="2531315"/>
            <a:chOff x="765631" y="1354885"/>
            <a:chExt cx="7702094" cy="2531315"/>
          </a:xfrm>
        </p:grpSpPr>
        <p:pic>
          <p:nvPicPr>
            <p:cNvPr id="67586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52969"/>
            <a:stretch>
              <a:fillRect/>
            </a:stretch>
          </p:blipFill>
          <p:spPr bwMode="auto">
            <a:xfrm>
              <a:off x="775156" y="1354885"/>
              <a:ext cx="7692569" cy="969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39636"/>
            <a:stretch>
              <a:fillRect/>
            </a:stretch>
          </p:blipFill>
          <p:spPr bwMode="auto">
            <a:xfrm>
              <a:off x="765631" y="2642201"/>
              <a:ext cx="7692569" cy="1243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" name="Picture 6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.jp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6000" y="1752600"/>
            <a:ext cx="4572000" cy="3486818"/>
          </a:xfrm>
          <a:prstGeom prst="rect">
            <a:avLst/>
          </a:prstGeo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5514" y="1371600"/>
            <a:ext cx="8138886" cy="3782337"/>
            <a:chOff x="-1976438" y="-166688"/>
            <a:chExt cx="13096876" cy="7350639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-1976438" y="-166688"/>
              <a:ext cx="13096876" cy="7191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-1934028" y="6812476"/>
              <a:ext cx="13049249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" name="Picture 5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33400" y="1295400"/>
            <a:ext cx="8106228" cy="3748088"/>
            <a:chOff x="-29028" y="-838200"/>
            <a:chExt cx="13096876" cy="710088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0" y="595313"/>
              <a:ext cx="13030200" cy="5667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-29028" y="-838200"/>
              <a:ext cx="13096876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" name="Picture 4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" y="1143000"/>
            <a:ext cx="6524172" cy="119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609600" y="2971800"/>
            <a:ext cx="7635873" cy="1826091"/>
            <a:chOff x="591456" y="2060109"/>
            <a:chExt cx="7635873" cy="1826091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91456" y="2060109"/>
              <a:ext cx="7635873" cy="1826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Notched Right Arrow 3"/>
            <p:cNvSpPr/>
            <p:nvPr/>
          </p:nvSpPr>
          <p:spPr>
            <a:xfrm>
              <a:off x="1097280" y="2151530"/>
              <a:ext cx="274320" cy="228600"/>
            </a:xfrm>
            <a:prstGeom prst="notchedRightArrow">
              <a:avLst/>
            </a:prstGeom>
            <a:solidFill>
              <a:srgbClr val="0000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4119"/>
          <a:stretch>
            <a:fillRect/>
          </a:stretch>
        </p:blipFill>
        <p:spPr bwMode="auto">
          <a:xfrm>
            <a:off x="838200" y="685800"/>
            <a:ext cx="7315200" cy="450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84429"/>
          <a:stretch>
            <a:fillRect/>
          </a:stretch>
        </p:blipFill>
        <p:spPr bwMode="auto">
          <a:xfrm>
            <a:off x="914400" y="5431184"/>
            <a:ext cx="7315200" cy="81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2258" y="762000"/>
            <a:ext cx="7162800" cy="371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609600" y="1524000"/>
            <a:ext cx="7696200" cy="4226029"/>
            <a:chOff x="609600" y="1709040"/>
            <a:chExt cx="7696200" cy="4226029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68411"/>
            <a:stretch>
              <a:fillRect/>
            </a:stretch>
          </p:blipFill>
          <p:spPr bwMode="auto">
            <a:xfrm>
              <a:off x="609600" y="1709040"/>
              <a:ext cx="7696200" cy="1262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31589"/>
            <a:stretch>
              <a:fillRect/>
            </a:stretch>
          </p:blipFill>
          <p:spPr bwMode="auto">
            <a:xfrm>
              <a:off x="609600" y="3200400"/>
              <a:ext cx="7696200" cy="2734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" name="Picture 5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24114" y="1066800"/>
            <a:ext cx="7681686" cy="1567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667656" y="3341241"/>
            <a:ext cx="7561944" cy="1774439"/>
            <a:chOff x="667656" y="3940561"/>
            <a:chExt cx="7561944" cy="1774439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00314" y="3940561"/>
              <a:ext cx="7529286" cy="707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7656" y="4974582"/>
              <a:ext cx="7500258" cy="740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2" name="Group 11"/>
          <p:cNvGrpSpPr/>
          <p:nvPr/>
        </p:nvGrpSpPr>
        <p:grpSpPr>
          <a:xfrm rot="21447388">
            <a:off x="548156" y="2555367"/>
            <a:ext cx="1850186" cy="584775"/>
            <a:chOff x="2839368" y="615872"/>
            <a:chExt cx="1850186" cy="584775"/>
          </a:xfrm>
        </p:grpSpPr>
        <p:sp>
          <p:nvSpPr>
            <p:cNvPr id="13" name="Right Arrow 12"/>
            <p:cNvSpPr/>
            <p:nvPr/>
          </p:nvSpPr>
          <p:spPr>
            <a:xfrm rot="168940">
              <a:off x="2926370" y="762224"/>
              <a:ext cx="1676400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26"/>
            <p:cNvGrpSpPr/>
            <p:nvPr/>
          </p:nvGrpSpPr>
          <p:grpSpPr>
            <a:xfrm rot="20810894">
              <a:off x="3115726" y="722614"/>
              <a:ext cx="365760" cy="365760"/>
              <a:chOff x="5111052" y="2051286"/>
              <a:chExt cx="168296" cy="220673"/>
            </a:xfrm>
          </p:grpSpPr>
          <p:sp>
            <p:nvSpPr>
              <p:cNvPr id="22" name="Chevron 21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3" name="Chevron 22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FF000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>
            <a:xfrm rot="71440">
              <a:off x="2839368" y="615872"/>
              <a:ext cx="185018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b="1" i="1" cap="none" spc="0" dirty="0" err="1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amples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64660"/>
          <a:stretch>
            <a:fillRect/>
          </a:stretch>
        </p:blipFill>
        <p:spPr bwMode="auto">
          <a:xfrm>
            <a:off x="609600" y="5334000"/>
            <a:ext cx="7725228" cy="79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nano chem 1.jpg"/>
          <p:cNvPicPr>
            <a:picLocks noChangeAspect="1"/>
          </p:cNvPicPr>
          <p:nvPr/>
        </p:nvPicPr>
        <p:blipFill>
          <a:blip r:embed="rId7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31937"/>
          <a:stretch>
            <a:fillRect/>
          </a:stretch>
        </p:blipFill>
        <p:spPr bwMode="auto">
          <a:xfrm>
            <a:off x="609600" y="533400"/>
            <a:ext cx="772522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2438400"/>
            <a:ext cx="6959019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609600" y="3581400"/>
            <a:ext cx="7848600" cy="2438400"/>
            <a:chOff x="533400" y="1905000"/>
            <a:chExt cx="7848600" cy="243840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8911" t="37790" b="40283"/>
            <a:stretch>
              <a:fillRect/>
            </a:stretch>
          </p:blipFill>
          <p:spPr bwMode="auto">
            <a:xfrm>
              <a:off x="1223685" y="2819400"/>
              <a:ext cx="70104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63454"/>
            <a:stretch>
              <a:fillRect/>
            </a:stretch>
          </p:blipFill>
          <p:spPr bwMode="auto">
            <a:xfrm>
              <a:off x="533400" y="3581400"/>
              <a:ext cx="7696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62210"/>
            <a:stretch>
              <a:fillRect/>
            </a:stretch>
          </p:blipFill>
          <p:spPr bwMode="auto">
            <a:xfrm>
              <a:off x="685800" y="1905000"/>
              <a:ext cx="7696200" cy="787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Sun 9"/>
            <p:cNvSpPr/>
            <p:nvPr/>
          </p:nvSpPr>
          <p:spPr>
            <a:xfrm>
              <a:off x="1066800" y="1931895"/>
              <a:ext cx="274320" cy="274320"/>
            </a:xfrm>
            <a:prstGeom prst="sun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" y="646488"/>
            <a:ext cx="4419600" cy="42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457200" y="1219200"/>
            <a:ext cx="7620000" cy="756879"/>
            <a:chOff x="624114" y="5181600"/>
            <a:chExt cx="7620000" cy="756879"/>
          </a:xfrm>
        </p:grpSpPr>
        <p:pic>
          <p:nvPicPr>
            <p:cNvPr id="17413" name="Picture 5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24114" y="5181600"/>
              <a:ext cx="7620000" cy="756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Sun 7"/>
            <p:cNvSpPr/>
            <p:nvPr/>
          </p:nvSpPr>
          <p:spPr>
            <a:xfrm>
              <a:off x="1005114" y="5257800"/>
              <a:ext cx="274320" cy="274320"/>
            </a:xfrm>
            <a:prstGeom prst="su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462"/>
          <a:stretch>
            <a:fillRect/>
          </a:stretch>
        </p:blipFill>
        <p:spPr bwMode="auto">
          <a:xfrm>
            <a:off x="609600" y="2133600"/>
            <a:ext cx="7391400" cy="350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6314" t="86538" r="25268"/>
          <a:stretch>
            <a:fillRect/>
          </a:stretch>
        </p:blipFill>
        <p:spPr bwMode="auto">
          <a:xfrm>
            <a:off x="2819400" y="5715000"/>
            <a:ext cx="350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1" y="1103908"/>
            <a:ext cx="4724399" cy="42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656771" y="1646468"/>
            <a:ext cx="7620001" cy="3382732"/>
            <a:chOff x="656771" y="1646468"/>
            <a:chExt cx="7620001" cy="3382732"/>
          </a:xfrm>
        </p:grpSpPr>
        <p:grpSp>
          <p:nvGrpSpPr>
            <p:cNvPr id="7" name="Group 6"/>
            <p:cNvGrpSpPr/>
            <p:nvPr/>
          </p:nvGrpSpPr>
          <p:grpSpPr>
            <a:xfrm>
              <a:off x="656771" y="1646468"/>
              <a:ext cx="7620001" cy="3382732"/>
              <a:chOff x="656771" y="1646468"/>
              <a:chExt cx="7620001" cy="3382732"/>
            </a:xfrm>
          </p:grpSpPr>
          <p:pic>
            <p:nvPicPr>
              <p:cNvPr id="1945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b="64021"/>
              <a:stretch>
                <a:fillRect/>
              </a:stretch>
            </p:blipFill>
            <p:spPr bwMode="auto">
              <a:xfrm>
                <a:off x="656771" y="1646468"/>
                <a:ext cx="7620001" cy="8681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6381" t="35979" r="55619" b="45073"/>
              <a:stretch>
                <a:fillRect/>
              </a:stretch>
            </p:blipFill>
            <p:spPr bwMode="auto">
              <a:xfrm>
                <a:off x="1480458" y="2743200"/>
                <a:ext cx="28956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6381" t="54927" r="21619" b="19809"/>
              <a:stretch>
                <a:fillRect/>
              </a:stretch>
            </p:blipFill>
            <p:spPr bwMode="auto">
              <a:xfrm>
                <a:off x="1447800" y="3581400"/>
                <a:ext cx="54864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7381" t="77033" r="48619" b="861"/>
              <a:stretch>
                <a:fillRect/>
              </a:stretch>
            </p:blipFill>
            <p:spPr bwMode="auto">
              <a:xfrm>
                <a:off x="1524000" y="4495800"/>
                <a:ext cx="3352800" cy="53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8" name="Quad Arrow Callout 7"/>
            <p:cNvSpPr/>
            <p:nvPr/>
          </p:nvSpPr>
          <p:spPr>
            <a:xfrm>
              <a:off x="1039010" y="1775010"/>
              <a:ext cx="274320" cy="274320"/>
            </a:xfrm>
            <a:prstGeom prst="quadArrowCallout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27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no fro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52600"/>
            <a:ext cx="4230662" cy="33528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2133600" y="4267200"/>
            <a:ext cx="670728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Nanochemistry</a:t>
            </a:r>
            <a:endParaRPr lang="en-US" sz="6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0" y="2590800"/>
            <a:ext cx="32720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Chapter 7</a:t>
            </a:r>
            <a:endParaRPr lang="en-US" sz="4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80572" y="877843"/>
            <a:ext cx="2619828" cy="41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656772" y="1978925"/>
            <a:ext cx="7620000" cy="2796522"/>
            <a:chOff x="656772" y="1978925"/>
            <a:chExt cx="7620000" cy="2796522"/>
          </a:xfrm>
        </p:grpSpPr>
        <p:grpSp>
          <p:nvGrpSpPr>
            <p:cNvPr id="8" name="Group 7"/>
            <p:cNvGrpSpPr/>
            <p:nvPr/>
          </p:nvGrpSpPr>
          <p:grpSpPr>
            <a:xfrm>
              <a:off x="656772" y="1978925"/>
              <a:ext cx="7620000" cy="2796522"/>
              <a:chOff x="656772" y="2052850"/>
              <a:chExt cx="7620000" cy="279652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56772" y="2052850"/>
                <a:ext cx="7620000" cy="2796522"/>
                <a:chOff x="656772" y="2052850"/>
                <a:chExt cx="7620000" cy="2796522"/>
              </a:xfrm>
            </p:grpSpPr>
            <p:pic>
              <p:nvPicPr>
                <p:cNvPr id="20483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56772" y="2052850"/>
                  <a:ext cx="7620000" cy="10690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484" name="Picture 4"/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85800" y="4188725"/>
                  <a:ext cx="7543800" cy="6606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7" name="Chevron 6"/>
              <p:cNvSpPr/>
              <p:nvPr/>
            </p:nvSpPr>
            <p:spPr>
              <a:xfrm>
                <a:off x="1084730" y="4215620"/>
                <a:ext cx="274320" cy="182880"/>
              </a:xfrm>
              <a:prstGeom prst="chevron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Chevron 8"/>
            <p:cNvSpPr/>
            <p:nvPr/>
          </p:nvSpPr>
          <p:spPr>
            <a:xfrm>
              <a:off x="1039905" y="2038160"/>
              <a:ext cx="274320" cy="182880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2851"/>
          <a:stretch>
            <a:fillRect/>
          </a:stretch>
        </p:blipFill>
        <p:spPr bwMode="auto">
          <a:xfrm>
            <a:off x="640079" y="1066801"/>
            <a:ext cx="783434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4096" t="88755" r="21687"/>
          <a:stretch>
            <a:fillRect/>
          </a:stretch>
        </p:blipFill>
        <p:spPr bwMode="auto">
          <a:xfrm>
            <a:off x="1905000" y="5549900"/>
            <a:ext cx="48006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762000" y="1524000"/>
            <a:ext cx="7732776" cy="3619781"/>
            <a:chOff x="582168" y="997939"/>
            <a:chExt cx="7732776" cy="3619781"/>
          </a:xfrm>
        </p:grpSpPr>
        <p:sp>
          <p:nvSpPr>
            <p:cNvPr id="29" name="Oval 28"/>
            <p:cNvSpPr/>
            <p:nvPr/>
          </p:nvSpPr>
          <p:spPr>
            <a:xfrm>
              <a:off x="990600" y="331317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82168" y="997939"/>
              <a:ext cx="7732776" cy="3619781"/>
              <a:chOff x="582168" y="997939"/>
              <a:chExt cx="7732776" cy="361978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82168" y="997939"/>
                <a:ext cx="7732776" cy="3619781"/>
                <a:chOff x="582168" y="997939"/>
                <a:chExt cx="7732776" cy="3619781"/>
              </a:xfrm>
            </p:grpSpPr>
            <p:pic>
              <p:nvPicPr>
                <p:cNvPr id="22532" name="Picture 4"/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09600" y="997939"/>
                  <a:ext cx="7696200" cy="10953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grpSp>
              <p:nvGrpSpPr>
                <p:cNvPr id="9" name="Group 8"/>
                <p:cNvGrpSpPr/>
                <p:nvPr/>
              </p:nvGrpSpPr>
              <p:grpSpPr>
                <a:xfrm>
                  <a:off x="685800" y="2209800"/>
                  <a:ext cx="5029201" cy="1371600"/>
                  <a:chOff x="595086" y="2452841"/>
                  <a:chExt cx="5029201" cy="1371600"/>
                </a:xfrm>
              </p:grpSpPr>
              <p:pic>
                <p:nvPicPr>
                  <p:cNvPr id="22533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5086" y="2452841"/>
                    <a:ext cx="5029201" cy="3375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2253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r="16071" b="20"/>
                  <a:stretch>
                    <a:fillRect/>
                  </a:stretch>
                </p:blipFill>
                <p:spPr bwMode="auto">
                  <a:xfrm>
                    <a:off x="1416738" y="3452062"/>
                    <a:ext cx="2046516" cy="37237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82168" y="3153747"/>
                  <a:ext cx="7732776" cy="1463973"/>
                  <a:chOff x="801624" y="3260634"/>
                  <a:chExt cx="7732776" cy="1463973"/>
                </a:xfrm>
              </p:grpSpPr>
              <p:pic>
                <p:nvPicPr>
                  <p:cNvPr id="10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t="35707"/>
                  <a:stretch>
                    <a:fillRect/>
                  </a:stretch>
                </p:blipFill>
                <p:spPr bwMode="auto">
                  <a:xfrm>
                    <a:off x="838200" y="4038600"/>
                    <a:ext cx="7634514" cy="6860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40922" r="45105" b="71435"/>
                  <a:stretch>
                    <a:fillRect/>
                  </a:stretch>
                </p:blipFill>
                <p:spPr bwMode="auto">
                  <a:xfrm>
                    <a:off x="801624" y="3696701"/>
                    <a:ext cx="1066800" cy="304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72861" r="22148" b="72055"/>
                  <a:stretch>
                    <a:fillRect/>
                  </a:stretch>
                </p:blipFill>
                <p:spPr bwMode="auto">
                  <a:xfrm>
                    <a:off x="4572000" y="3660125"/>
                    <a:ext cx="381000" cy="29818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76854" r="13165" b="64293"/>
                  <a:stretch>
                    <a:fillRect/>
                  </a:stretch>
                </p:blipFill>
                <p:spPr bwMode="auto">
                  <a:xfrm>
                    <a:off x="5257800" y="3629645"/>
                    <a:ext cx="762000" cy="381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85836" r="6179" b="64294"/>
                  <a:stretch>
                    <a:fillRect/>
                  </a:stretch>
                </p:blipFill>
                <p:spPr bwMode="auto">
                  <a:xfrm>
                    <a:off x="6772656" y="3648456"/>
                    <a:ext cx="609600" cy="381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93821" b="64293"/>
                  <a:stretch>
                    <a:fillRect/>
                  </a:stretch>
                </p:blipFill>
                <p:spPr bwMode="auto">
                  <a:xfrm>
                    <a:off x="7943814" y="3663696"/>
                    <a:ext cx="471714" cy="381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53897" r="41112" b="71435"/>
                  <a:stretch>
                    <a:fillRect/>
                  </a:stretch>
                </p:blipFill>
                <p:spPr bwMode="auto">
                  <a:xfrm>
                    <a:off x="2084544" y="3693653"/>
                    <a:ext cx="381000" cy="304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57890" r="27139" b="71434"/>
                  <a:stretch>
                    <a:fillRect/>
                  </a:stretch>
                </p:blipFill>
                <p:spPr bwMode="auto">
                  <a:xfrm>
                    <a:off x="2886456" y="3669792"/>
                    <a:ext cx="1143000" cy="304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20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29943" r="58080" b="69130"/>
                  <a:stretch>
                    <a:fillRect/>
                  </a:stretch>
                </p:blipFill>
                <p:spPr bwMode="auto">
                  <a:xfrm>
                    <a:off x="7620000" y="3260634"/>
                    <a:ext cx="914400" cy="3293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21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-998" r="91017" b="64293"/>
                  <a:stretch>
                    <a:fillRect/>
                  </a:stretch>
                </p:blipFill>
                <p:spPr bwMode="auto">
                  <a:xfrm>
                    <a:off x="4383024" y="3338561"/>
                    <a:ext cx="762000" cy="381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2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23954" r="70057" b="71435"/>
                  <a:stretch>
                    <a:fillRect/>
                  </a:stretch>
                </p:blipFill>
                <p:spPr bwMode="auto">
                  <a:xfrm>
                    <a:off x="7050024" y="3277601"/>
                    <a:ext cx="457200" cy="304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2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7985" r="84030" b="64293"/>
                  <a:stretch>
                    <a:fillRect/>
                  </a:stretch>
                </p:blipFill>
                <p:spPr bwMode="auto">
                  <a:xfrm>
                    <a:off x="5297424" y="3300461"/>
                    <a:ext cx="609600" cy="381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2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15969" r="75048" b="71434"/>
                  <a:stretch>
                    <a:fillRect/>
                  </a:stretch>
                </p:blipFill>
                <p:spPr bwMode="auto">
                  <a:xfrm>
                    <a:off x="6288024" y="3277601"/>
                    <a:ext cx="685800" cy="304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2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 l="80804" b="20"/>
                  <a:stretch>
                    <a:fillRect/>
                  </a:stretch>
                </p:blipFill>
                <p:spPr bwMode="auto">
                  <a:xfrm>
                    <a:off x="3838740" y="3317225"/>
                    <a:ext cx="468084" cy="37237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</p:grpSp>
          </p:grpSp>
          <p:sp>
            <p:nvSpPr>
              <p:cNvPr id="30" name="Oval 29"/>
              <p:cNvSpPr/>
              <p:nvPr/>
            </p:nvSpPr>
            <p:spPr>
              <a:xfrm>
                <a:off x="972312" y="1085088"/>
                <a:ext cx="182880" cy="18288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32" name="Picture 31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7816" y="990599"/>
            <a:ext cx="763652" cy="37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700314" y="1872821"/>
            <a:ext cx="7681686" cy="2851579"/>
            <a:chOff x="609600" y="1720421"/>
            <a:chExt cx="7681686" cy="2851579"/>
          </a:xfrm>
        </p:grpSpPr>
        <p:pic>
          <p:nvPicPr>
            <p:cNvPr id="23556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59812"/>
            <a:stretch>
              <a:fillRect/>
            </a:stretch>
          </p:blipFill>
          <p:spPr bwMode="auto">
            <a:xfrm>
              <a:off x="656771" y="1720421"/>
              <a:ext cx="7634515" cy="870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43706" b="38702"/>
            <a:stretch>
              <a:fillRect/>
            </a:stretch>
          </p:blipFill>
          <p:spPr bwMode="auto">
            <a:xfrm>
              <a:off x="609600" y="2971800"/>
              <a:ext cx="763451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64816"/>
            <a:stretch>
              <a:fillRect/>
            </a:stretch>
          </p:blipFill>
          <p:spPr bwMode="auto">
            <a:xfrm>
              <a:off x="609600" y="3810000"/>
              <a:ext cx="7634515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" name="Picture 6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37772" y="910679"/>
            <a:ext cx="4524828" cy="37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595540" y="1676400"/>
            <a:ext cx="7710259" cy="3533775"/>
            <a:chOff x="595540" y="1752600"/>
            <a:chExt cx="7710259" cy="3533775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r="43753" b="82718"/>
            <a:stretch>
              <a:fillRect/>
            </a:stretch>
          </p:blipFill>
          <p:spPr bwMode="auto">
            <a:xfrm>
              <a:off x="624115" y="1752600"/>
              <a:ext cx="432888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20738" r="22772" b="61981"/>
            <a:stretch>
              <a:fillRect/>
            </a:stretch>
          </p:blipFill>
          <p:spPr bwMode="auto">
            <a:xfrm>
              <a:off x="609600" y="2514600"/>
              <a:ext cx="59436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38019" b="41243"/>
            <a:stretch>
              <a:fillRect/>
            </a:stretch>
          </p:blipFill>
          <p:spPr bwMode="auto">
            <a:xfrm>
              <a:off x="609600" y="3200400"/>
              <a:ext cx="7696199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58757" b="20505"/>
            <a:stretch>
              <a:fillRect/>
            </a:stretch>
          </p:blipFill>
          <p:spPr bwMode="auto">
            <a:xfrm>
              <a:off x="600075" y="3990975"/>
              <a:ext cx="7696199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79495" r="38802" b="-233"/>
            <a:stretch>
              <a:fillRect/>
            </a:stretch>
          </p:blipFill>
          <p:spPr bwMode="auto">
            <a:xfrm>
              <a:off x="595540" y="4829175"/>
              <a:ext cx="470988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9" name="Picture 8" descr="ad dis.jpg"/>
          <p:cNvPicPr>
            <a:picLocks noChangeAspect="1"/>
          </p:cNvPicPr>
          <p:nvPr/>
        </p:nvPicPr>
        <p:blipFill>
          <a:blip r:embed="rId4"/>
          <a:srcRect l="3089" t="8205" r="47490" b="30257"/>
          <a:stretch>
            <a:fillRect/>
          </a:stretch>
        </p:blipFill>
        <p:spPr>
          <a:xfrm>
            <a:off x="602270" y="908045"/>
            <a:ext cx="411480" cy="385763"/>
          </a:xfrm>
          <a:prstGeom prst="rect">
            <a:avLst/>
          </a:prstGeom>
        </p:spPr>
      </p:pic>
      <p:pic>
        <p:nvPicPr>
          <p:cNvPr id="10" name="Picture 9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876334"/>
            <a:ext cx="5410200" cy="46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124199" y="4296149"/>
            <a:ext cx="2819401" cy="504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653142" y="2208500"/>
            <a:ext cx="7696200" cy="1449100"/>
            <a:chOff x="653142" y="1675100"/>
            <a:chExt cx="7696200" cy="1449100"/>
          </a:xfrm>
        </p:grpSpPr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53142" y="1675100"/>
              <a:ext cx="7696200" cy="144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Notched Right Arrow 5"/>
            <p:cNvSpPr/>
            <p:nvPr/>
          </p:nvSpPr>
          <p:spPr>
            <a:xfrm>
              <a:off x="1084730" y="1748120"/>
              <a:ext cx="274320" cy="228600"/>
            </a:xfrm>
            <a:prstGeom prst="notchedRightArrow">
              <a:avLst/>
            </a:prstGeom>
            <a:solidFill>
              <a:srgbClr val="FF00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29515" y="4181100"/>
            <a:ext cx="1689885" cy="584775"/>
            <a:chOff x="5108895" y="771054"/>
            <a:chExt cx="1689885" cy="584775"/>
          </a:xfrm>
        </p:grpSpPr>
        <p:sp>
          <p:nvSpPr>
            <p:cNvPr id="20" name="Right Arrow 19"/>
            <p:cNvSpPr/>
            <p:nvPr/>
          </p:nvSpPr>
          <p:spPr>
            <a:xfrm>
              <a:off x="5170483" y="913658"/>
              <a:ext cx="1601294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6"/>
            <p:cNvGrpSpPr/>
            <p:nvPr/>
          </p:nvGrpSpPr>
          <p:grpSpPr>
            <a:xfrm rot="20810894">
              <a:off x="5370814" y="875014"/>
              <a:ext cx="365760" cy="365760"/>
              <a:chOff x="5111052" y="2051286"/>
              <a:chExt cx="168296" cy="220673"/>
            </a:xfrm>
          </p:grpSpPr>
          <p:sp>
            <p:nvSpPr>
              <p:cNvPr id="23" name="Chevron 22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4" name="Chevron 23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7030A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 rot="10800000" flipV="1">
              <a:off x="5108895" y="771054"/>
              <a:ext cx="16898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ample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13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18458" y="1248379"/>
            <a:ext cx="7663542" cy="2942621"/>
            <a:chOff x="609600" y="1066800"/>
            <a:chExt cx="7663542" cy="2942621"/>
          </a:xfrm>
        </p:grpSpPr>
        <p:grpSp>
          <p:nvGrpSpPr>
            <p:cNvPr id="4" name="Group 3"/>
            <p:cNvGrpSpPr/>
            <p:nvPr/>
          </p:nvGrpSpPr>
          <p:grpSpPr>
            <a:xfrm>
              <a:off x="609600" y="1066800"/>
              <a:ext cx="7663542" cy="2942621"/>
              <a:chOff x="609600" y="1066800"/>
              <a:chExt cx="7663542" cy="2942621"/>
            </a:xfrm>
          </p:grpSpPr>
          <p:pic>
            <p:nvPicPr>
              <p:cNvPr id="2" name="Picture 6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09710" y="1066800"/>
                <a:ext cx="7663432" cy="2234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66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09600" y="3217214"/>
                <a:ext cx="7620000" cy="7922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6" name="Sun 5"/>
            <p:cNvSpPr/>
            <p:nvPr/>
          </p:nvSpPr>
          <p:spPr>
            <a:xfrm>
              <a:off x="957942" y="1120590"/>
              <a:ext cx="274320" cy="274320"/>
            </a:xfrm>
            <a:prstGeom prst="sun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0531"/>
          <a:stretch>
            <a:fillRect/>
          </a:stretch>
        </p:blipFill>
        <p:spPr bwMode="auto">
          <a:xfrm>
            <a:off x="685800" y="609600"/>
            <a:ext cx="7543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0202" t="92222" r="18182" b="-481"/>
          <a:stretch>
            <a:fillRect/>
          </a:stretch>
        </p:blipFill>
        <p:spPr bwMode="auto">
          <a:xfrm>
            <a:off x="2362200" y="5715000"/>
            <a:ext cx="464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7200" y="1524000"/>
            <a:ext cx="3429001" cy="4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143000" y="2209800"/>
            <a:ext cx="620486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381000" y="457200"/>
            <a:ext cx="7620000" cy="2057400"/>
            <a:chOff x="671286" y="1118898"/>
            <a:chExt cx="7620000" cy="2057400"/>
          </a:xfrm>
        </p:grpSpPr>
        <p:grpSp>
          <p:nvGrpSpPr>
            <p:cNvPr id="8" name="Group 7"/>
            <p:cNvGrpSpPr/>
            <p:nvPr/>
          </p:nvGrpSpPr>
          <p:grpSpPr>
            <a:xfrm>
              <a:off x="671286" y="1118898"/>
              <a:ext cx="7620000" cy="709902"/>
              <a:chOff x="671286" y="1118898"/>
              <a:chExt cx="7620000" cy="709902"/>
            </a:xfrm>
          </p:grpSpPr>
          <p:pic>
            <p:nvPicPr>
              <p:cNvPr id="2867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71286" y="1118898"/>
                <a:ext cx="7620000" cy="7099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" name="Quad Arrow Callout 4"/>
              <p:cNvSpPr/>
              <p:nvPr/>
            </p:nvSpPr>
            <p:spPr>
              <a:xfrm>
                <a:off x="989705" y="1173480"/>
                <a:ext cx="274320" cy="274320"/>
              </a:xfrm>
              <a:prstGeom prst="quadArrowCallout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Quad Arrow Callout 6"/>
            <p:cNvSpPr/>
            <p:nvPr/>
          </p:nvSpPr>
          <p:spPr>
            <a:xfrm>
              <a:off x="976086" y="2901978"/>
              <a:ext cx="274320" cy="274320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2748"/>
          <a:stretch>
            <a:fillRect/>
          </a:stretch>
        </p:blipFill>
        <p:spPr bwMode="auto">
          <a:xfrm>
            <a:off x="838200" y="2895600"/>
            <a:ext cx="7010400" cy="297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1569" t="89235" r="21569" b="-3119"/>
          <a:stretch>
            <a:fillRect/>
          </a:stretch>
        </p:blipFill>
        <p:spPr bwMode="auto">
          <a:xfrm>
            <a:off x="2667001" y="5866526"/>
            <a:ext cx="4038599" cy="45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11732" y="1057835"/>
            <a:ext cx="2561773" cy="33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" y="3581400"/>
            <a:ext cx="2819400" cy="322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609600" y="1828800"/>
            <a:ext cx="7667172" cy="1035641"/>
            <a:chOff x="638628" y="1631360"/>
            <a:chExt cx="7667172" cy="1035641"/>
          </a:xfrm>
        </p:grpSpPr>
        <p:pic>
          <p:nvPicPr>
            <p:cNvPr id="30723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8628" y="1631360"/>
              <a:ext cx="7667172" cy="1035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Chevron 5"/>
            <p:cNvSpPr/>
            <p:nvPr/>
          </p:nvSpPr>
          <p:spPr>
            <a:xfrm>
              <a:off x="981635" y="1703295"/>
              <a:ext cx="274320" cy="182880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4343400"/>
            <a:ext cx="7663542" cy="1031741"/>
            <a:chOff x="609600" y="3616459"/>
            <a:chExt cx="7663542" cy="1031741"/>
          </a:xfrm>
        </p:grpSpPr>
        <p:pic>
          <p:nvPicPr>
            <p:cNvPr id="30725" name="Picture 5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09600" y="3616459"/>
              <a:ext cx="7663542" cy="1031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Chevron 7"/>
            <p:cNvSpPr/>
            <p:nvPr/>
          </p:nvSpPr>
          <p:spPr>
            <a:xfrm>
              <a:off x="959225" y="3724835"/>
              <a:ext cx="274320" cy="18288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" y="655842"/>
            <a:ext cx="3810000" cy="94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642257" y="1954026"/>
            <a:ext cx="7620001" cy="1551174"/>
            <a:chOff x="642257" y="1801626"/>
            <a:chExt cx="7620001" cy="155117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42257" y="1801626"/>
              <a:ext cx="7620001" cy="1551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Sun 7"/>
            <p:cNvSpPr/>
            <p:nvPr/>
          </p:nvSpPr>
          <p:spPr>
            <a:xfrm>
              <a:off x="1078230" y="1857375"/>
              <a:ext cx="274320" cy="274320"/>
            </a:xfrm>
            <a:prstGeom prst="sun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1286" y="3996354"/>
            <a:ext cx="7620000" cy="1413846"/>
            <a:chOff x="671286" y="3539154"/>
            <a:chExt cx="7620000" cy="1413846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71286" y="3539154"/>
              <a:ext cx="7620000" cy="1413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Sun 9"/>
            <p:cNvSpPr/>
            <p:nvPr/>
          </p:nvSpPr>
          <p:spPr>
            <a:xfrm>
              <a:off x="1092795" y="3581400"/>
              <a:ext cx="274320" cy="274320"/>
            </a:xfrm>
            <a:prstGeom prst="su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90601" y="987553"/>
            <a:ext cx="2971799" cy="35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828675" y="1635003"/>
            <a:ext cx="7734300" cy="4003797"/>
            <a:chOff x="828675" y="1635003"/>
            <a:chExt cx="7734300" cy="4003797"/>
          </a:xfrm>
        </p:grpSpPr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73135"/>
            <a:stretch>
              <a:fillRect/>
            </a:stretch>
          </p:blipFill>
          <p:spPr bwMode="auto">
            <a:xfrm>
              <a:off x="866775" y="1635003"/>
              <a:ext cx="7696200" cy="755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29574" r="48515" b="59591"/>
            <a:stretch>
              <a:fillRect/>
            </a:stretch>
          </p:blipFill>
          <p:spPr bwMode="auto">
            <a:xfrm>
              <a:off x="847725" y="2752725"/>
              <a:ext cx="3962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43117" b="29796"/>
            <a:stretch>
              <a:fillRect/>
            </a:stretch>
          </p:blipFill>
          <p:spPr bwMode="auto">
            <a:xfrm>
              <a:off x="828675" y="3619500"/>
              <a:ext cx="7696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72913"/>
            <a:stretch>
              <a:fillRect/>
            </a:stretch>
          </p:blipFill>
          <p:spPr bwMode="auto">
            <a:xfrm>
              <a:off x="838200" y="4876800"/>
              <a:ext cx="7696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8" name="Picture 7" descr="ad dis.jpg"/>
          <p:cNvPicPr>
            <a:picLocks noChangeAspect="1"/>
          </p:cNvPicPr>
          <p:nvPr/>
        </p:nvPicPr>
        <p:blipFill>
          <a:blip r:embed="rId5"/>
          <a:srcRect l="3089" t="8205" r="47490" b="30257"/>
          <a:stretch>
            <a:fillRect/>
          </a:stretch>
        </p:blipFill>
        <p:spPr>
          <a:xfrm>
            <a:off x="526070" y="974262"/>
            <a:ext cx="411480" cy="385763"/>
          </a:xfrm>
          <a:prstGeom prst="rect">
            <a:avLst/>
          </a:prstGeom>
        </p:spPr>
      </p:pic>
      <p:pic>
        <p:nvPicPr>
          <p:cNvPr id="9" name="Picture 8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" y="1219200"/>
            <a:ext cx="3243942" cy="49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685800" y="2438400"/>
            <a:ext cx="7696200" cy="2590068"/>
            <a:chOff x="638628" y="1753332"/>
            <a:chExt cx="7696200" cy="2590068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8628" y="1753332"/>
              <a:ext cx="7696200" cy="25900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Oval 4"/>
            <p:cNvSpPr/>
            <p:nvPr/>
          </p:nvSpPr>
          <p:spPr>
            <a:xfrm>
              <a:off x="1129555" y="1861075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Picture 6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990009"/>
            <a:ext cx="4419599" cy="44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Group 12"/>
          <p:cNvGrpSpPr/>
          <p:nvPr/>
        </p:nvGrpSpPr>
        <p:grpSpPr>
          <a:xfrm>
            <a:off x="576942" y="1643526"/>
            <a:ext cx="7805058" cy="3456913"/>
            <a:chOff x="576942" y="1643526"/>
            <a:chExt cx="7805058" cy="3456913"/>
          </a:xfrm>
        </p:grpSpPr>
        <p:sp>
          <p:nvSpPr>
            <p:cNvPr id="10" name="Notched Right Arrow 9"/>
            <p:cNvSpPr/>
            <p:nvPr/>
          </p:nvSpPr>
          <p:spPr>
            <a:xfrm>
              <a:off x="1066800" y="3715870"/>
              <a:ext cx="274320" cy="228600"/>
            </a:xfrm>
            <a:prstGeom prst="notchedRightArrow">
              <a:avLst/>
            </a:prstGeom>
            <a:solidFill>
              <a:srgbClr val="0000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76942" y="1643526"/>
              <a:ext cx="7805058" cy="3456913"/>
              <a:chOff x="576942" y="1643526"/>
              <a:chExt cx="7805058" cy="345691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576942" y="1643526"/>
                <a:ext cx="7805058" cy="3456913"/>
                <a:chOff x="576942" y="1643526"/>
                <a:chExt cx="7805058" cy="3456913"/>
              </a:xfrm>
            </p:grpSpPr>
            <p:pic>
              <p:nvPicPr>
                <p:cNvPr id="33795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595086" y="1643526"/>
                  <a:ext cx="7772400" cy="11177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33796" name="Picture 4"/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56771" y="2764888"/>
                  <a:ext cx="7725229" cy="359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33797" name="Picture 5"/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05517" y="3136985"/>
                  <a:ext cx="914400" cy="3682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grpSp>
              <p:nvGrpSpPr>
                <p:cNvPr id="8" name="Group 7"/>
                <p:cNvGrpSpPr/>
                <p:nvPr/>
              </p:nvGrpSpPr>
              <p:grpSpPr>
                <a:xfrm>
                  <a:off x="576942" y="3660905"/>
                  <a:ext cx="7721598" cy="1439534"/>
                  <a:chOff x="576942" y="3660905"/>
                  <a:chExt cx="7721598" cy="1439534"/>
                </a:xfrm>
              </p:grpSpPr>
              <p:pic>
                <p:nvPicPr>
                  <p:cNvPr id="33798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69140" y="3660905"/>
                    <a:ext cx="6629400" cy="37769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33799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6942" y="4029347"/>
                    <a:ext cx="7710714" cy="10710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</p:grpSp>
          </p:grpSp>
          <p:sp>
            <p:nvSpPr>
              <p:cNvPr id="11" name="Notched Right Arrow 10"/>
              <p:cNvSpPr/>
              <p:nvPr/>
            </p:nvSpPr>
            <p:spPr>
              <a:xfrm>
                <a:off x="1062320" y="1694330"/>
                <a:ext cx="274320" cy="228600"/>
              </a:xfrm>
              <a:prstGeom prst="notchedRightArrow">
                <a:avLst/>
              </a:prstGeom>
              <a:solidFill>
                <a:srgbClr val="FF00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" name="Picture 13" descr="nano chem 1.jpg"/>
          <p:cNvPicPr>
            <a:picLocks noChangeAspect="1"/>
          </p:cNvPicPr>
          <p:nvPr/>
        </p:nvPicPr>
        <p:blipFill>
          <a:blip r:embed="rId8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90600" y="867970"/>
            <a:ext cx="7010400" cy="515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5217"/>
          <a:stretch>
            <a:fillRect/>
          </a:stretch>
        </p:blipFill>
        <p:spPr bwMode="auto">
          <a:xfrm>
            <a:off x="738830" y="828675"/>
            <a:ext cx="756697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2584" b="14415"/>
          <a:stretch>
            <a:fillRect/>
          </a:stretch>
        </p:blipFill>
        <p:spPr bwMode="auto">
          <a:xfrm>
            <a:off x="2971800" y="5362575"/>
            <a:ext cx="4572000" cy="45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2460" t="86957" r="22154"/>
          <a:stretch>
            <a:fillRect/>
          </a:stretch>
        </p:blipFill>
        <p:spPr bwMode="auto">
          <a:xfrm>
            <a:off x="2514600" y="4191000"/>
            <a:ext cx="419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880665" y="5304100"/>
            <a:ext cx="1689885" cy="584775"/>
            <a:chOff x="5108895" y="771054"/>
            <a:chExt cx="1689885" cy="584775"/>
          </a:xfrm>
        </p:grpSpPr>
        <p:sp>
          <p:nvSpPr>
            <p:cNvPr id="12" name="Right Arrow 11"/>
            <p:cNvSpPr/>
            <p:nvPr/>
          </p:nvSpPr>
          <p:spPr>
            <a:xfrm>
              <a:off x="5170483" y="913658"/>
              <a:ext cx="1601294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26"/>
            <p:cNvGrpSpPr/>
            <p:nvPr/>
          </p:nvGrpSpPr>
          <p:grpSpPr>
            <a:xfrm rot="20810894">
              <a:off x="5370814" y="875014"/>
              <a:ext cx="365760" cy="365760"/>
              <a:chOff x="5111052" y="2051286"/>
              <a:chExt cx="168296" cy="220673"/>
            </a:xfrm>
          </p:grpSpPr>
          <p:sp>
            <p:nvSpPr>
              <p:cNvPr id="21" name="Chevron 20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2" name="Chevron 21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7030A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10800000" flipV="1">
              <a:off x="5108895" y="771054"/>
              <a:ext cx="16898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ample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13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4114" y="1166642"/>
            <a:ext cx="7681686" cy="4243558"/>
            <a:chOff x="624114" y="1166642"/>
            <a:chExt cx="7681686" cy="4243558"/>
          </a:xfrm>
        </p:grpSpPr>
        <p:grpSp>
          <p:nvGrpSpPr>
            <p:cNvPr id="5" name="Group 4"/>
            <p:cNvGrpSpPr/>
            <p:nvPr/>
          </p:nvGrpSpPr>
          <p:grpSpPr>
            <a:xfrm>
              <a:off x="624114" y="1166642"/>
              <a:ext cx="7681686" cy="4243558"/>
              <a:chOff x="624114" y="1166642"/>
              <a:chExt cx="7681686" cy="4243558"/>
            </a:xfrm>
          </p:grpSpPr>
          <p:pic>
            <p:nvPicPr>
              <p:cNvPr id="3686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85800" y="1166642"/>
                <a:ext cx="7558314" cy="738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686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08377" y="1917804"/>
                <a:ext cx="7535737" cy="10636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6868" name="Picture 4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24114" y="3462889"/>
                <a:ext cx="7681686" cy="1947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6" name="Sun 5"/>
            <p:cNvSpPr/>
            <p:nvPr/>
          </p:nvSpPr>
          <p:spPr>
            <a:xfrm>
              <a:off x="1084730" y="3504305"/>
              <a:ext cx="274320" cy="274320"/>
            </a:xfrm>
            <a:prstGeom prst="su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n 6"/>
          <p:cNvSpPr/>
          <p:nvPr/>
        </p:nvSpPr>
        <p:spPr>
          <a:xfrm>
            <a:off x="1111625" y="1213820"/>
            <a:ext cx="274320" cy="274320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87727" y="1027994"/>
            <a:ext cx="5073548" cy="43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885825" y="1828800"/>
            <a:ext cx="7543800" cy="3048000"/>
            <a:chOff x="885825" y="1828800"/>
            <a:chExt cx="7543800" cy="3048000"/>
          </a:xfrm>
        </p:grpSpPr>
        <p:pic>
          <p:nvPicPr>
            <p:cNvPr id="3789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r="18759" b="81509"/>
            <a:stretch>
              <a:fillRect/>
            </a:stretch>
          </p:blipFill>
          <p:spPr bwMode="auto">
            <a:xfrm>
              <a:off x="910317" y="1828800"/>
              <a:ext cx="612865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22189" r="22799" b="59320"/>
            <a:stretch>
              <a:fillRect/>
            </a:stretch>
          </p:blipFill>
          <p:spPr bwMode="auto">
            <a:xfrm>
              <a:off x="904875" y="2590800"/>
              <a:ext cx="582385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40679" r="24820" b="37132"/>
            <a:stretch>
              <a:fillRect/>
            </a:stretch>
          </p:blipFill>
          <p:spPr bwMode="auto">
            <a:xfrm>
              <a:off x="914400" y="3286125"/>
              <a:ext cx="567145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62868"/>
            <a:stretch>
              <a:fillRect/>
            </a:stretch>
          </p:blipFill>
          <p:spPr bwMode="auto">
            <a:xfrm>
              <a:off x="885825" y="4111704"/>
              <a:ext cx="7543800" cy="765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8" name="Picture 7" descr="ad dis.jpg"/>
          <p:cNvPicPr>
            <a:picLocks noChangeAspect="1"/>
          </p:cNvPicPr>
          <p:nvPr/>
        </p:nvPicPr>
        <p:blipFill>
          <a:blip r:embed="rId4"/>
          <a:srcRect l="3089" t="8205" r="47490" b="30257"/>
          <a:stretch>
            <a:fillRect/>
          </a:stretch>
        </p:blipFill>
        <p:spPr>
          <a:xfrm>
            <a:off x="502920" y="1060050"/>
            <a:ext cx="411480" cy="385763"/>
          </a:xfrm>
          <a:prstGeom prst="rect">
            <a:avLst/>
          </a:prstGeom>
        </p:spPr>
      </p:pic>
      <p:pic>
        <p:nvPicPr>
          <p:cNvPr id="9" name="Picture 8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563282"/>
            <a:ext cx="4648200" cy="455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533400" y="1255481"/>
            <a:ext cx="7643813" cy="1106719"/>
            <a:chOff x="647473" y="1738086"/>
            <a:chExt cx="7643813" cy="1106719"/>
          </a:xfrm>
        </p:grpSpPr>
        <p:pic>
          <p:nvPicPr>
            <p:cNvPr id="38915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47473" y="1738086"/>
              <a:ext cx="7643813" cy="1106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Quad Arrow Callout 3"/>
            <p:cNvSpPr/>
            <p:nvPr/>
          </p:nvSpPr>
          <p:spPr>
            <a:xfrm>
              <a:off x="1030940" y="1792045"/>
              <a:ext cx="274320" cy="274320"/>
            </a:xfrm>
            <a:prstGeom prst="quadArrowCallout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3068"/>
          <a:stretch>
            <a:fillRect/>
          </a:stretch>
        </p:blipFill>
        <p:spPr bwMode="auto">
          <a:xfrm>
            <a:off x="990600" y="2667000"/>
            <a:ext cx="6781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4034" t="88799" r="24893"/>
          <a:stretch>
            <a:fillRect/>
          </a:stretch>
        </p:blipFill>
        <p:spPr bwMode="auto">
          <a:xfrm>
            <a:off x="2438400" y="57150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609600"/>
            <a:ext cx="4419599" cy="37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533400" y="1295400"/>
            <a:ext cx="7467600" cy="2590800"/>
            <a:chOff x="671286" y="1652128"/>
            <a:chExt cx="7467600" cy="2590800"/>
          </a:xfrm>
        </p:grpSpPr>
        <p:grpSp>
          <p:nvGrpSpPr>
            <p:cNvPr id="8" name="Group 7"/>
            <p:cNvGrpSpPr/>
            <p:nvPr/>
          </p:nvGrpSpPr>
          <p:grpSpPr>
            <a:xfrm>
              <a:off x="671286" y="1652128"/>
              <a:ext cx="7467600" cy="2590800"/>
              <a:chOff x="671286" y="1652128"/>
              <a:chExt cx="7467600" cy="2590800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71286" y="1652128"/>
                <a:ext cx="7467600" cy="746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r="41379" b="79337"/>
              <a:stretch>
                <a:fillRect/>
              </a:stretch>
            </p:blipFill>
            <p:spPr bwMode="auto">
              <a:xfrm>
                <a:off x="1981200" y="2490328"/>
                <a:ext cx="25908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t="24107" r="39655" b="55230"/>
              <a:stretch>
                <a:fillRect/>
              </a:stretch>
            </p:blipFill>
            <p:spPr bwMode="auto">
              <a:xfrm>
                <a:off x="1981200" y="2871328"/>
                <a:ext cx="26670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20690" t="51658" b="27679"/>
              <a:stretch>
                <a:fillRect/>
              </a:stretch>
            </p:blipFill>
            <p:spPr bwMode="auto">
              <a:xfrm>
                <a:off x="2576286" y="3328528"/>
                <a:ext cx="35052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13793" t="79208" b="129"/>
              <a:stretch>
                <a:fillRect/>
              </a:stretch>
            </p:blipFill>
            <p:spPr bwMode="auto">
              <a:xfrm>
                <a:off x="2271486" y="3785728"/>
                <a:ext cx="38100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0" name="Chevron 9"/>
            <p:cNvSpPr/>
            <p:nvPr/>
          </p:nvSpPr>
          <p:spPr>
            <a:xfrm>
              <a:off x="976086" y="1783975"/>
              <a:ext cx="274320" cy="182880"/>
            </a:xfrm>
            <a:prstGeom prst="chevron">
              <a:avLst/>
            </a:prstGeom>
            <a:solidFill>
              <a:srgbClr val="FF00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4419600"/>
            <a:ext cx="1981200" cy="38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Group 12"/>
          <p:cNvGrpSpPr/>
          <p:nvPr/>
        </p:nvGrpSpPr>
        <p:grpSpPr>
          <a:xfrm>
            <a:off x="762000" y="5029200"/>
            <a:ext cx="7543800" cy="1101528"/>
            <a:chOff x="685800" y="1600200"/>
            <a:chExt cx="7543800" cy="1101528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5800" y="1600200"/>
              <a:ext cx="7543800" cy="1101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Oval 14"/>
            <p:cNvSpPr/>
            <p:nvPr/>
          </p:nvSpPr>
          <p:spPr>
            <a:xfrm>
              <a:off x="1066800" y="1695225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6" name="Picture 15" descr="nano chem 1.jpg"/>
          <p:cNvPicPr>
            <a:picLocks noChangeAspect="1"/>
          </p:cNvPicPr>
          <p:nvPr/>
        </p:nvPicPr>
        <p:blipFill>
          <a:blip r:embed="rId7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1" y="1143000"/>
            <a:ext cx="6248399" cy="4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Group 12"/>
          <p:cNvGrpSpPr/>
          <p:nvPr/>
        </p:nvGrpSpPr>
        <p:grpSpPr>
          <a:xfrm>
            <a:off x="682170" y="1724025"/>
            <a:ext cx="7624548" cy="4143375"/>
            <a:chOff x="682170" y="1724025"/>
            <a:chExt cx="7624548" cy="4143375"/>
          </a:xfrm>
        </p:grpSpPr>
        <p:grpSp>
          <p:nvGrpSpPr>
            <p:cNvPr id="5" name="Group 4"/>
            <p:cNvGrpSpPr/>
            <p:nvPr/>
          </p:nvGrpSpPr>
          <p:grpSpPr>
            <a:xfrm>
              <a:off x="682170" y="1724025"/>
              <a:ext cx="7624548" cy="4143375"/>
              <a:chOff x="682170" y="1724025"/>
              <a:chExt cx="7624548" cy="4143375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82170" y="1724025"/>
                <a:ext cx="7624548" cy="3000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5014394"/>
                <a:ext cx="6629400" cy="8530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6" name="Notched Right Arrow 5"/>
            <p:cNvSpPr/>
            <p:nvPr/>
          </p:nvSpPr>
          <p:spPr>
            <a:xfrm>
              <a:off x="1093695" y="1792940"/>
              <a:ext cx="274320" cy="228600"/>
            </a:xfrm>
            <a:prstGeom prst="notched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21378482">
            <a:off x="496645" y="439963"/>
            <a:ext cx="1850186" cy="584775"/>
            <a:chOff x="2839368" y="615872"/>
            <a:chExt cx="1850186" cy="584775"/>
          </a:xfrm>
        </p:grpSpPr>
        <p:sp>
          <p:nvSpPr>
            <p:cNvPr id="15" name="Right Arrow 14"/>
            <p:cNvSpPr/>
            <p:nvPr/>
          </p:nvSpPr>
          <p:spPr>
            <a:xfrm rot="168940">
              <a:off x="2926370" y="762224"/>
              <a:ext cx="1676400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26"/>
            <p:cNvGrpSpPr/>
            <p:nvPr/>
          </p:nvGrpSpPr>
          <p:grpSpPr>
            <a:xfrm rot="20810894">
              <a:off x="3115726" y="722614"/>
              <a:ext cx="365760" cy="365760"/>
              <a:chOff x="5111052" y="2051286"/>
              <a:chExt cx="168296" cy="220673"/>
            </a:xfrm>
          </p:grpSpPr>
          <p:sp>
            <p:nvSpPr>
              <p:cNvPr id="18" name="Chevron 17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19" name="Chevron 18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FF000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71440">
              <a:off x="2839368" y="615872"/>
              <a:ext cx="185018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b="1" i="1" cap="none" spc="0" dirty="0" err="1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amples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0" name="Picture 19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56773" y="838200"/>
            <a:ext cx="5867400" cy="95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5888" y="2007378"/>
            <a:ext cx="3087912" cy="43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71287" y="4267200"/>
            <a:ext cx="2681513" cy="346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747486" y="4909077"/>
            <a:ext cx="7482114" cy="1034523"/>
            <a:chOff x="747486" y="4449200"/>
            <a:chExt cx="7482114" cy="1034523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47486" y="4449200"/>
              <a:ext cx="7482114" cy="1034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Quad Arrow Callout 6"/>
            <p:cNvSpPr/>
            <p:nvPr/>
          </p:nvSpPr>
          <p:spPr>
            <a:xfrm>
              <a:off x="1129555" y="4495800"/>
              <a:ext cx="274320" cy="274320"/>
            </a:xfrm>
            <a:prstGeom prst="quadArrowCallout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38628" y="2667000"/>
            <a:ext cx="7640962" cy="1143000"/>
            <a:chOff x="638628" y="2631140"/>
            <a:chExt cx="7640962" cy="114300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8628" y="2631140"/>
              <a:ext cx="7640962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Quad Arrow Callout 7"/>
            <p:cNvSpPr/>
            <p:nvPr/>
          </p:nvSpPr>
          <p:spPr>
            <a:xfrm>
              <a:off x="1065905" y="2684930"/>
              <a:ext cx="274320" cy="274320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 descr="nano chem 1.jpg"/>
          <p:cNvPicPr>
            <a:picLocks noChangeAspect="1"/>
          </p:cNvPicPr>
          <p:nvPr/>
        </p:nvPicPr>
        <p:blipFill>
          <a:blip r:embed="rId7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lum bright="17000"/>
          </a:blip>
          <a:srcRect l="7071" r="77778" b="40606"/>
          <a:stretch>
            <a:fillRect/>
          </a:stretch>
        </p:blipFill>
        <p:spPr bwMode="auto">
          <a:xfrm>
            <a:off x="1066800" y="909320"/>
            <a:ext cx="990600" cy="46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" y="2362200"/>
            <a:ext cx="46482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609600" y="3158067"/>
            <a:ext cx="7620000" cy="1490133"/>
            <a:chOff x="609600" y="3158067"/>
            <a:chExt cx="7620000" cy="1490133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09600" y="3158067"/>
              <a:ext cx="7620000" cy="149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Sun 4"/>
            <p:cNvSpPr/>
            <p:nvPr/>
          </p:nvSpPr>
          <p:spPr>
            <a:xfrm>
              <a:off x="1047975" y="3203985"/>
              <a:ext cx="274320" cy="274320"/>
            </a:xfrm>
            <a:prstGeom prst="su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2415" t="16970" b="49091"/>
          <a:stretch>
            <a:fillRect/>
          </a:stretch>
        </p:blipFill>
        <p:spPr bwMode="auto">
          <a:xfrm>
            <a:off x="2088775" y="981635"/>
            <a:ext cx="585288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59394" r="62434" b="6667"/>
          <a:stretch>
            <a:fillRect/>
          </a:stretch>
        </p:blipFill>
        <p:spPr bwMode="auto">
          <a:xfrm>
            <a:off x="1134035" y="1420905"/>
            <a:ext cx="283391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56772" y="1600200"/>
            <a:ext cx="7649028" cy="3200400"/>
            <a:chOff x="656772" y="1919199"/>
            <a:chExt cx="7649028" cy="3200400"/>
          </a:xfrm>
        </p:grpSpPr>
        <p:grpSp>
          <p:nvGrpSpPr>
            <p:cNvPr id="6" name="Group 5"/>
            <p:cNvGrpSpPr/>
            <p:nvPr/>
          </p:nvGrpSpPr>
          <p:grpSpPr>
            <a:xfrm>
              <a:off x="656772" y="1919199"/>
              <a:ext cx="7649028" cy="3200400"/>
              <a:chOff x="656772" y="1919199"/>
              <a:chExt cx="7649028" cy="3200400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 b="48760"/>
              <a:stretch>
                <a:fillRect/>
              </a:stretch>
            </p:blipFill>
            <p:spPr bwMode="auto">
              <a:xfrm>
                <a:off x="656772" y="1919199"/>
                <a:ext cx="7620000" cy="1281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 t="54287"/>
              <a:stretch>
                <a:fillRect/>
              </a:stretch>
            </p:blipFill>
            <p:spPr bwMode="auto">
              <a:xfrm>
                <a:off x="685800" y="3976599"/>
                <a:ext cx="7620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7" name="Quad Arrow Callout 6"/>
            <p:cNvSpPr/>
            <p:nvPr/>
          </p:nvSpPr>
          <p:spPr>
            <a:xfrm>
              <a:off x="1079350" y="1958790"/>
              <a:ext cx="274320" cy="274320"/>
            </a:xfrm>
            <a:prstGeom prst="quadArrowCallout">
              <a:avLst/>
            </a:prstGeom>
            <a:solidFill>
              <a:srgbClr val="00B0F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5090" y="685800"/>
            <a:ext cx="1689885" cy="584775"/>
            <a:chOff x="5108895" y="771054"/>
            <a:chExt cx="1689885" cy="584775"/>
          </a:xfrm>
        </p:grpSpPr>
        <p:sp>
          <p:nvSpPr>
            <p:cNvPr id="14" name="Right Arrow 13"/>
            <p:cNvSpPr/>
            <p:nvPr/>
          </p:nvSpPr>
          <p:spPr>
            <a:xfrm>
              <a:off x="5170483" y="913658"/>
              <a:ext cx="1601294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6"/>
            <p:cNvGrpSpPr/>
            <p:nvPr/>
          </p:nvGrpSpPr>
          <p:grpSpPr>
            <a:xfrm rot="20810894">
              <a:off x="5370814" y="875014"/>
              <a:ext cx="365760" cy="365760"/>
              <a:chOff x="5111052" y="2051286"/>
              <a:chExt cx="168296" cy="220673"/>
            </a:xfrm>
          </p:grpSpPr>
          <p:sp>
            <p:nvSpPr>
              <p:cNvPr id="23" name="Chevron 22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4" name="Chevron 23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7030A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 rot="10800000" flipV="1">
              <a:off x="5108895" y="771054"/>
              <a:ext cx="16898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ample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5" name="Picture 14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1229178"/>
            <a:ext cx="2209800" cy="447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685800" y="2268205"/>
            <a:ext cx="7696200" cy="2608595"/>
            <a:chOff x="609600" y="1498173"/>
            <a:chExt cx="7696200" cy="260859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09600" y="1498173"/>
              <a:ext cx="7696200" cy="26085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Chevron 3"/>
            <p:cNvSpPr/>
            <p:nvPr/>
          </p:nvSpPr>
          <p:spPr>
            <a:xfrm>
              <a:off x="1074870" y="1645920"/>
              <a:ext cx="274320" cy="182880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556193"/>
            <a:ext cx="4114800" cy="43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3251340"/>
            <a:ext cx="1219200" cy="33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609600" y="3789832"/>
            <a:ext cx="7696200" cy="2179904"/>
            <a:chOff x="609600" y="3789832"/>
            <a:chExt cx="7696200" cy="2179904"/>
          </a:xfrm>
        </p:grpSpPr>
        <p:grpSp>
          <p:nvGrpSpPr>
            <p:cNvPr id="7" name="Group 6"/>
            <p:cNvGrpSpPr/>
            <p:nvPr/>
          </p:nvGrpSpPr>
          <p:grpSpPr>
            <a:xfrm>
              <a:off x="609600" y="3789832"/>
              <a:ext cx="7696200" cy="2179904"/>
              <a:chOff x="609600" y="3789832"/>
              <a:chExt cx="7696200" cy="2179904"/>
            </a:xfrm>
          </p:grpSpPr>
          <p:pic>
            <p:nvPicPr>
              <p:cNvPr id="7173" name="Picture 5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8628" y="3789832"/>
                <a:ext cx="7590972" cy="782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4" name="Picture 6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09600" y="4528458"/>
                <a:ext cx="7696200" cy="1441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8" name="Oval 7"/>
            <p:cNvSpPr/>
            <p:nvPr/>
          </p:nvSpPr>
          <p:spPr>
            <a:xfrm>
              <a:off x="1134035" y="3904130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1371600"/>
            <a:ext cx="7696200" cy="1497116"/>
            <a:chOff x="609600" y="1524000"/>
            <a:chExt cx="7696200" cy="1497116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09600" y="1524000"/>
              <a:ext cx="7696200" cy="149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Oval 8"/>
            <p:cNvSpPr/>
            <p:nvPr/>
          </p:nvSpPr>
          <p:spPr>
            <a:xfrm>
              <a:off x="1111625" y="160020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2" name="Picture 11" descr="nano chem 1.jpg"/>
          <p:cNvPicPr>
            <a:picLocks noChangeAspect="1"/>
          </p:cNvPicPr>
          <p:nvPr/>
        </p:nvPicPr>
        <p:blipFill>
          <a:blip r:embed="rId7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2442"/>
          <a:stretch>
            <a:fillRect/>
          </a:stretch>
        </p:blipFill>
        <p:spPr bwMode="auto">
          <a:xfrm>
            <a:off x="914400" y="646461"/>
            <a:ext cx="6781800" cy="4916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30337" t="90272" r="31461" b="-1129"/>
          <a:stretch>
            <a:fillRect/>
          </a:stretch>
        </p:blipFill>
        <p:spPr bwMode="auto">
          <a:xfrm>
            <a:off x="3200400" y="5715000"/>
            <a:ext cx="2590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2259" y="762000"/>
            <a:ext cx="4310741" cy="43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0315" y="3200400"/>
            <a:ext cx="1128485" cy="42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656772" y="3794998"/>
            <a:ext cx="7620000" cy="2156555"/>
            <a:chOff x="656772" y="3794998"/>
            <a:chExt cx="7620000" cy="2156555"/>
          </a:xfrm>
        </p:grpSpPr>
        <p:grpSp>
          <p:nvGrpSpPr>
            <p:cNvPr id="7" name="Group 6"/>
            <p:cNvGrpSpPr/>
            <p:nvPr/>
          </p:nvGrpSpPr>
          <p:grpSpPr>
            <a:xfrm>
              <a:off x="656772" y="3794998"/>
              <a:ext cx="7620000" cy="2156555"/>
              <a:chOff x="656772" y="3794998"/>
              <a:chExt cx="7620000" cy="2156555"/>
            </a:xfrm>
          </p:grpSpPr>
          <p:pic>
            <p:nvPicPr>
              <p:cNvPr id="9221" name="Picture 5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56772" y="3794998"/>
                <a:ext cx="7543800" cy="14628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222" name="Picture 6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56772" y="5257800"/>
                <a:ext cx="7620000" cy="6937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8" name="Notched Right Arrow 7"/>
            <p:cNvSpPr/>
            <p:nvPr/>
          </p:nvSpPr>
          <p:spPr>
            <a:xfrm>
              <a:off x="1075765" y="3859305"/>
              <a:ext cx="274320" cy="228600"/>
            </a:xfrm>
            <a:prstGeom prst="notched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1371600"/>
            <a:ext cx="7620000" cy="1521730"/>
            <a:chOff x="609600" y="1600200"/>
            <a:chExt cx="7620000" cy="152173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09600" y="1600200"/>
              <a:ext cx="7620000" cy="1521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Notched Right Arrow 8"/>
            <p:cNvSpPr/>
            <p:nvPr/>
          </p:nvSpPr>
          <p:spPr>
            <a:xfrm>
              <a:off x="1039010" y="1676400"/>
              <a:ext cx="274320" cy="228600"/>
            </a:xfrm>
            <a:prstGeom prst="notchedRightArrow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nano chem 1.jpg"/>
          <p:cNvPicPr>
            <a:picLocks noChangeAspect="1"/>
          </p:cNvPicPr>
          <p:nvPr/>
        </p:nvPicPr>
        <p:blipFill>
          <a:blip r:embed="rId7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040746" y="1100667"/>
            <a:ext cx="4953000" cy="42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1" y="2018300"/>
            <a:ext cx="5029200" cy="42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743856" y="2719362"/>
            <a:ext cx="7638144" cy="2690838"/>
            <a:chOff x="609600" y="2566962"/>
            <a:chExt cx="7638144" cy="2690838"/>
          </a:xfrm>
        </p:grpSpPr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09600" y="2566962"/>
              <a:ext cx="7638144" cy="2690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Sun 5"/>
            <p:cNvSpPr/>
            <p:nvPr/>
          </p:nvSpPr>
          <p:spPr>
            <a:xfrm>
              <a:off x="1061420" y="2630245"/>
              <a:ext cx="274320" cy="274320"/>
            </a:xfrm>
            <a:prstGeom prst="su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38200" y="1027000"/>
            <a:ext cx="1689885" cy="584775"/>
            <a:chOff x="5108895" y="771054"/>
            <a:chExt cx="1689885" cy="584775"/>
          </a:xfrm>
        </p:grpSpPr>
        <p:sp>
          <p:nvSpPr>
            <p:cNvPr id="20" name="Right Arrow 19"/>
            <p:cNvSpPr/>
            <p:nvPr/>
          </p:nvSpPr>
          <p:spPr>
            <a:xfrm>
              <a:off x="5170483" y="913658"/>
              <a:ext cx="1601294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6"/>
            <p:cNvGrpSpPr/>
            <p:nvPr/>
          </p:nvGrpSpPr>
          <p:grpSpPr>
            <a:xfrm rot="20810894">
              <a:off x="5370814" y="875014"/>
              <a:ext cx="365760" cy="365760"/>
              <a:chOff x="5111052" y="2051286"/>
              <a:chExt cx="168296" cy="220673"/>
            </a:xfrm>
          </p:grpSpPr>
          <p:sp>
            <p:nvSpPr>
              <p:cNvPr id="23" name="Chevron 22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4" name="Chevron 23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7030A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 rot="10800000" flipV="1">
              <a:off x="5108895" y="771054"/>
              <a:ext cx="16898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ample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13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1462"/>
          <a:stretch>
            <a:fillRect/>
          </a:stretch>
        </p:blipFill>
        <p:spPr bwMode="auto">
          <a:xfrm>
            <a:off x="551138" y="1066800"/>
            <a:ext cx="805946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4362" t="90119" r="26473" b="395"/>
          <a:stretch>
            <a:fillRect/>
          </a:stretch>
        </p:blipFill>
        <p:spPr bwMode="auto">
          <a:xfrm>
            <a:off x="2438400" y="54102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" y="841422"/>
            <a:ext cx="5410200" cy="834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562429" y="1888054"/>
            <a:ext cx="7772399" cy="3445946"/>
            <a:chOff x="562429" y="1888054"/>
            <a:chExt cx="7772399" cy="3445946"/>
          </a:xfrm>
        </p:grpSpPr>
        <p:grpSp>
          <p:nvGrpSpPr>
            <p:cNvPr id="8" name="Group 7"/>
            <p:cNvGrpSpPr/>
            <p:nvPr/>
          </p:nvGrpSpPr>
          <p:grpSpPr>
            <a:xfrm>
              <a:off x="562429" y="1888054"/>
              <a:ext cx="7772399" cy="3445946"/>
              <a:chOff x="562429" y="1888054"/>
              <a:chExt cx="7772399" cy="3445946"/>
            </a:xfrm>
          </p:grpSpPr>
          <p:pic>
            <p:nvPicPr>
              <p:cNvPr id="1229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62429" y="1888054"/>
                <a:ext cx="7772399" cy="13885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29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b="80668"/>
              <a:stretch>
                <a:fillRect/>
              </a:stretch>
            </p:blipFill>
            <p:spPr bwMode="auto">
              <a:xfrm>
                <a:off x="1513915" y="3557502"/>
                <a:ext cx="2362200" cy="3286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6863" t="67074" r="56863" b="-2"/>
              <a:stretch>
                <a:fillRect/>
              </a:stretch>
            </p:blipFill>
            <p:spPr bwMode="auto">
              <a:xfrm>
                <a:off x="1323975" y="2838450"/>
                <a:ext cx="28194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t="37258" b="40334"/>
              <a:stretch>
                <a:fillRect/>
              </a:stretch>
            </p:blipFill>
            <p:spPr bwMode="auto">
              <a:xfrm>
                <a:off x="1521760" y="4238625"/>
                <a:ext cx="23622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t="77592"/>
              <a:stretch>
                <a:fillRect/>
              </a:stretch>
            </p:blipFill>
            <p:spPr bwMode="auto">
              <a:xfrm>
                <a:off x="1541930" y="4953000"/>
                <a:ext cx="23622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9" name="Quad Arrow Callout 8"/>
            <p:cNvSpPr/>
            <p:nvPr/>
          </p:nvSpPr>
          <p:spPr>
            <a:xfrm>
              <a:off x="998670" y="1981200"/>
              <a:ext cx="274320" cy="274320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7200" y="1295400"/>
            <a:ext cx="8305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7200" y="533400"/>
            <a:ext cx="2971800" cy="39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533400" y="1143000"/>
            <a:ext cx="7696200" cy="1408813"/>
            <a:chOff x="566058" y="1752600"/>
            <a:chExt cx="7696200" cy="1408813"/>
          </a:xfrm>
        </p:grpSpPr>
        <p:grpSp>
          <p:nvGrpSpPr>
            <p:cNvPr id="5" name="Group 4"/>
            <p:cNvGrpSpPr/>
            <p:nvPr/>
          </p:nvGrpSpPr>
          <p:grpSpPr>
            <a:xfrm>
              <a:off x="566058" y="1752600"/>
              <a:ext cx="7696200" cy="1408813"/>
              <a:chOff x="566058" y="1752600"/>
              <a:chExt cx="7696200" cy="1408813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66058" y="1752600"/>
                <a:ext cx="7696200" cy="746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100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24114" y="2459664"/>
                <a:ext cx="7543800" cy="7017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6" name="Chevron 5"/>
            <p:cNvSpPr/>
            <p:nvPr/>
          </p:nvSpPr>
          <p:spPr>
            <a:xfrm>
              <a:off x="1026460" y="1837765"/>
              <a:ext cx="274320" cy="18288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72155"/>
          <a:stretch>
            <a:fillRect/>
          </a:stretch>
        </p:blipFill>
        <p:spPr bwMode="auto">
          <a:xfrm>
            <a:off x="609600" y="4343400"/>
            <a:ext cx="760548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2819400"/>
            <a:ext cx="7177314" cy="115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nano chem 1.jpg"/>
          <p:cNvPicPr>
            <a:picLocks noChangeAspect="1"/>
          </p:cNvPicPr>
          <p:nvPr/>
        </p:nvPicPr>
        <p:blipFill>
          <a:blip r:embed="rId7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32972" y="1113521"/>
            <a:ext cx="3810000" cy="48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101785" y="3957538"/>
            <a:ext cx="4114800" cy="43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671286" y="1992086"/>
            <a:ext cx="7543800" cy="1436914"/>
            <a:chOff x="671286" y="1687286"/>
            <a:chExt cx="7543800" cy="1436914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71286" y="1687286"/>
              <a:ext cx="7543800" cy="1436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Chevron 5"/>
            <p:cNvSpPr/>
            <p:nvPr/>
          </p:nvSpPr>
          <p:spPr>
            <a:xfrm>
              <a:off x="1084730" y="1771425"/>
              <a:ext cx="274320" cy="182880"/>
            </a:xfrm>
            <a:prstGeom prst="chevron">
              <a:avLst/>
            </a:prstGeom>
            <a:solidFill>
              <a:srgbClr val="0000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rot="21378482">
            <a:off x="770006" y="3868963"/>
            <a:ext cx="1850186" cy="584775"/>
            <a:chOff x="2839368" y="615872"/>
            <a:chExt cx="1850186" cy="584775"/>
          </a:xfrm>
        </p:grpSpPr>
        <p:sp>
          <p:nvSpPr>
            <p:cNvPr id="14" name="Right Arrow 13"/>
            <p:cNvSpPr/>
            <p:nvPr/>
          </p:nvSpPr>
          <p:spPr>
            <a:xfrm rot="168940">
              <a:off x="2926370" y="762224"/>
              <a:ext cx="1676400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6"/>
            <p:cNvGrpSpPr/>
            <p:nvPr/>
          </p:nvGrpSpPr>
          <p:grpSpPr>
            <a:xfrm rot="20810894">
              <a:off x="3115726" y="722614"/>
              <a:ext cx="365760" cy="365760"/>
              <a:chOff x="5111052" y="2051286"/>
              <a:chExt cx="168296" cy="220673"/>
            </a:xfrm>
          </p:grpSpPr>
          <p:sp>
            <p:nvSpPr>
              <p:cNvPr id="17" name="Chevron 16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18" name="Chevron 17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FF000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71440">
              <a:off x="2839368" y="615872"/>
              <a:ext cx="185018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b="1" i="1" cap="none" spc="0" dirty="0" err="1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amples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9" name="Picture 18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61988" y="1080342"/>
            <a:ext cx="7818507" cy="4658846"/>
            <a:chOff x="661988" y="1080342"/>
            <a:chExt cx="7818507" cy="4658846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1988" y="1080342"/>
              <a:ext cx="4443412" cy="394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" name="Group 6"/>
            <p:cNvGrpSpPr/>
            <p:nvPr/>
          </p:nvGrpSpPr>
          <p:grpSpPr>
            <a:xfrm>
              <a:off x="885380" y="1737991"/>
              <a:ext cx="7595115" cy="4001197"/>
              <a:chOff x="885380" y="1737991"/>
              <a:chExt cx="7595115" cy="4001197"/>
            </a:xfrm>
          </p:grpSpPr>
          <p:pic>
            <p:nvPicPr>
              <p:cNvPr id="1536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b="73277"/>
              <a:stretch>
                <a:fillRect/>
              </a:stretch>
            </p:blipFill>
            <p:spPr bwMode="auto">
              <a:xfrm>
                <a:off x="942530" y="1737991"/>
                <a:ext cx="7534720" cy="8147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t="29223" b="45783"/>
              <a:stretch>
                <a:fillRect/>
              </a:stretch>
            </p:blipFill>
            <p:spPr bwMode="auto">
              <a:xfrm>
                <a:off x="885380" y="2819400"/>
                <a:ext cx="753472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t="56716" r="26294" b="28287"/>
              <a:stretch>
                <a:fillRect/>
              </a:stretch>
            </p:blipFill>
            <p:spPr bwMode="auto">
              <a:xfrm>
                <a:off x="932445" y="3962400"/>
                <a:ext cx="555352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t="74212"/>
              <a:stretch>
                <a:fillRect/>
              </a:stretch>
            </p:blipFill>
            <p:spPr bwMode="auto">
              <a:xfrm>
                <a:off x="945775" y="4953000"/>
                <a:ext cx="7534720" cy="786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9" name="Picture 8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1032292"/>
            <a:ext cx="3810000" cy="415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352800" y="4143375"/>
            <a:ext cx="2362200" cy="46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656772" y="1942192"/>
            <a:ext cx="7620000" cy="1791608"/>
            <a:chOff x="656772" y="1637392"/>
            <a:chExt cx="7620000" cy="1791608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56772" y="1637392"/>
              <a:ext cx="7620000" cy="1791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Oval 5"/>
            <p:cNvSpPr/>
            <p:nvPr/>
          </p:nvSpPr>
          <p:spPr>
            <a:xfrm>
              <a:off x="1139415" y="173019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rot="21378482">
            <a:off x="1333306" y="4110562"/>
            <a:ext cx="1850186" cy="584775"/>
            <a:chOff x="2839368" y="615872"/>
            <a:chExt cx="1850186" cy="584775"/>
          </a:xfrm>
        </p:grpSpPr>
        <p:sp>
          <p:nvSpPr>
            <p:cNvPr id="14" name="Right Arrow 13"/>
            <p:cNvSpPr/>
            <p:nvPr/>
          </p:nvSpPr>
          <p:spPr>
            <a:xfrm rot="168940">
              <a:off x="2926370" y="762224"/>
              <a:ext cx="1676400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26"/>
            <p:cNvGrpSpPr/>
            <p:nvPr/>
          </p:nvGrpSpPr>
          <p:grpSpPr>
            <a:xfrm rot="20810894">
              <a:off x="3115726" y="722614"/>
              <a:ext cx="365760" cy="365760"/>
              <a:chOff x="5111052" y="2051286"/>
              <a:chExt cx="168296" cy="220673"/>
            </a:xfrm>
          </p:grpSpPr>
          <p:sp>
            <p:nvSpPr>
              <p:cNvPr id="17" name="Chevron 16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18" name="Chevron 17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FF000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71440">
              <a:off x="2839368" y="615872"/>
              <a:ext cx="185018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b="1" i="1" cap="none" spc="0" dirty="0" err="1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amples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9" name="Picture 18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3850527"/>
            <a:ext cx="2133600" cy="37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685800" y="4461020"/>
            <a:ext cx="7620000" cy="720580"/>
            <a:chOff x="685800" y="4308620"/>
            <a:chExt cx="7620000" cy="720580"/>
          </a:xfrm>
        </p:grpSpPr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5800" y="4308620"/>
              <a:ext cx="7620000" cy="720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Notched Right Arrow 4"/>
            <p:cNvSpPr/>
            <p:nvPr/>
          </p:nvSpPr>
          <p:spPr>
            <a:xfrm>
              <a:off x="1102660" y="4383740"/>
              <a:ext cx="274320" cy="228600"/>
            </a:xfrm>
            <a:prstGeom prst="notchedRightArrow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4998" y="1076749"/>
            <a:ext cx="7696200" cy="2352251"/>
            <a:chOff x="634998" y="1076749"/>
            <a:chExt cx="7696200" cy="2352251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4998" y="1076749"/>
              <a:ext cx="7696200" cy="2352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Notched Right Arrow 5"/>
            <p:cNvSpPr/>
            <p:nvPr/>
          </p:nvSpPr>
          <p:spPr>
            <a:xfrm>
              <a:off x="1047975" y="1183340"/>
              <a:ext cx="274320" cy="228600"/>
            </a:xfrm>
            <a:prstGeom prst="notchedRightArrow">
              <a:avLst/>
            </a:prstGeom>
            <a:solidFill>
              <a:srgbClr val="0000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3503916"/>
            <a:ext cx="3962400" cy="38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685800" y="4160396"/>
            <a:ext cx="7543800" cy="1478404"/>
            <a:chOff x="671286" y="3931796"/>
            <a:chExt cx="7543800" cy="1478404"/>
          </a:xfrm>
        </p:grpSpPr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71286" y="3931796"/>
              <a:ext cx="7543800" cy="1478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Sun 4"/>
            <p:cNvSpPr/>
            <p:nvPr/>
          </p:nvSpPr>
          <p:spPr>
            <a:xfrm>
              <a:off x="1102660" y="4016190"/>
              <a:ext cx="274320" cy="274320"/>
            </a:xfrm>
            <a:prstGeom prst="su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1286" y="940026"/>
            <a:ext cx="7543800" cy="2184174"/>
            <a:chOff x="671286" y="940026"/>
            <a:chExt cx="7543800" cy="2184174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71286" y="940026"/>
              <a:ext cx="7543800" cy="2184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Sun 5"/>
            <p:cNvSpPr/>
            <p:nvPr/>
          </p:nvSpPr>
          <p:spPr>
            <a:xfrm>
              <a:off x="1066800" y="968190"/>
              <a:ext cx="274320" cy="274320"/>
            </a:xfrm>
            <a:prstGeom prst="sun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22880"/>
          <a:stretch>
            <a:fillRect/>
          </a:stretch>
        </p:blipFill>
        <p:spPr bwMode="auto">
          <a:xfrm>
            <a:off x="685800" y="914400"/>
            <a:ext cx="756957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80473"/>
          <a:stretch>
            <a:fillRect/>
          </a:stretch>
        </p:blipFill>
        <p:spPr bwMode="auto">
          <a:xfrm>
            <a:off x="838200" y="4800600"/>
            <a:ext cx="7569579" cy="88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2234424"/>
            <a:ext cx="3962400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762000" y="2895600"/>
            <a:ext cx="7648575" cy="3048000"/>
            <a:chOff x="762000" y="2895600"/>
            <a:chExt cx="7648575" cy="3048000"/>
          </a:xfrm>
        </p:grpSpPr>
        <p:pic>
          <p:nvPicPr>
            <p:cNvPr id="20484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69472"/>
            <a:stretch>
              <a:fillRect/>
            </a:stretch>
          </p:blipFill>
          <p:spPr bwMode="auto">
            <a:xfrm>
              <a:off x="779691" y="2895600"/>
              <a:ext cx="7630884" cy="770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33549" b="33226"/>
            <a:stretch>
              <a:fillRect/>
            </a:stretch>
          </p:blipFill>
          <p:spPr bwMode="auto">
            <a:xfrm>
              <a:off x="762000" y="3962400"/>
              <a:ext cx="7630884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63754"/>
            <a:stretch>
              <a:fillRect/>
            </a:stretch>
          </p:blipFill>
          <p:spPr bwMode="auto">
            <a:xfrm>
              <a:off x="762000" y="5029200"/>
              <a:ext cx="7630884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653142" y="990600"/>
            <a:ext cx="7620000" cy="803605"/>
            <a:chOff x="653142" y="1101395"/>
            <a:chExt cx="7620000" cy="803605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53142" y="1101395"/>
              <a:ext cx="7620000" cy="803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Quad Arrow Callout 8"/>
            <p:cNvSpPr/>
            <p:nvPr/>
          </p:nvSpPr>
          <p:spPr>
            <a:xfrm>
              <a:off x="990600" y="1174375"/>
              <a:ext cx="274320" cy="274320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" y="914400"/>
            <a:ext cx="4176485" cy="43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1" y="4061540"/>
            <a:ext cx="3276600" cy="51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790575" y="1600200"/>
            <a:ext cx="7562850" cy="2258187"/>
            <a:chOff x="790575" y="1600200"/>
            <a:chExt cx="7562850" cy="2258187"/>
          </a:xfrm>
        </p:grpSpPr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75368"/>
            <a:stretch>
              <a:fillRect/>
            </a:stretch>
          </p:blipFill>
          <p:spPr bwMode="auto">
            <a:xfrm>
              <a:off x="809625" y="1600200"/>
              <a:ext cx="7543800" cy="439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28906" r="15344" b="49725"/>
            <a:stretch>
              <a:fillRect/>
            </a:stretch>
          </p:blipFill>
          <p:spPr bwMode="auto">
            <a:xfrm>
              <a:off x="800100" y="2362200"/>
              <a:ext cx="6386286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54549"/>
            <a:stretch>
              <a:fillRect/>
            </a:stretch>
          </p:blipFill>
          <p:spPr bwMode="auto">
            <a:xfrm>
              <a:off x="790575" y="3048000"/>
              <a:ext cx="7543800" cy="81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1" name="Group 10"/>
          <p:cNvGrpSpPr/>
          <p:nvPr/>
        </p:nvGrpSpPr>
        <p:grpSpPr>
          <a:xfrm>
            <a:off x="724806" y="4763321"/>
            <a:ext cx="7576458" cy="1104079"/>
            <a:chOff x="724806" y="4763321"/>
            <a:chExt cx="7576458" cy="1104079"/>
          </a:xfrm>
        </p:grpSpPr>
        <p:pic>
          <p:nvPicPr>
            <p:cNvPr id="21509" name="Picture 5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4806" y="4763321"/>
              <a:ext cx="7576458" cy="1104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Chevron 9"/>
            <p:cNvSpPr/>
            <p:nvPr/>
          </p:nvSpPr>
          <p:spPr>
            <a:xfrm>
              <a:off x="1111625" y="4885765"/>
              <a:ext cx="274320" cy="18288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200400" y="1248228"/>
            <a:ext cx="4343400" cy="45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" y="2209800"/>
            <a:ext cx="8077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 rot="21378482">
            <a:off x="947481" y="1161912"/>
            <a:ext cx="1850186" cy="584775"/>
            <a:chOff x="2839368" y="615872"/>
            <a:chExt cx="1850186" cy="584775"/>
          </a:xfrm>
        </p:grpSpPr>
        <p:sp>
          <p:nvSpPr>
            <p:cNvPr id="11" name="Right Arrow 10"/>
            <p:cNvSpPr/>
            <p:nvPr/>
          </p:nvSpPr>
          <p:spPr>
            <a:xfrm rot="168940">
              <a:off x="2926370" y="762224"/>
              <a:ext cx="1676400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26"/>
            <p:cNvGrpSpPr/>
            <p:nvPr/>
          </p:nvGrpSpPr>
          <p:grpSpPr>
            <a:xfrm rot="20810894">
              <a:off x="3115726" y="722614"/>
              <a:ext cx="365760" cy="365760"/>
              <a:chOff x="5111052" y="2051286"/>
              <a:chExt cx="168296" cy="220673"/>
            </a:xfrm>
          </p:grpSpPr>
          <p:sp>
            <p:nvSpPr>
              <p:cNvPr id="14" name="Chevron 13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15" name="Chevron 14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FF000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71440">
              <a:off x="2839368" y="615872"/>
              <a:ext cx="185018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b="1" i="1" cap="none" spc="0" dirty="0" err="1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amples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6" name="Picture 15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990600"/>
            <a:ext cx="3810000" cy="45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2133600"/>
            <a:ext cx="4767941" cy="45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762000" y="3352800"/>
            <a:ext cx="7594602" cy="1778661"/>
            <a:chOff x="649513" y="2286000"/>
            <a:chExt cx="7594602" cy="1778661"/>
          </a:xfrm>
        </p:grpSpPr>
        <p:pic>
          <p:nvPicPr>
            <p:cNvPr id="23556" name="Picture 4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49513" y="2286000"/>
              <a:ext cx="7594602" cy="17786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Oval 4"/>
            <p:cNvSpPr/>
            <p:nvPr/>
          </p:nvSpPr>
          <p:spPr>
            <a:xfrm>
              <a:off x="1125070" y="2372060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Picture 6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845"/>
          <a:stretch>
            <a:fillRect/>
          </a:stretch>
        </p:blipFill>
        <p:spPr bwMode="auto">
          <a:xfrm>
            <a:off x="685800" y="914400"/>
            <a:ext cx="7605486" cy="276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80855"/>
          <a:stretch>
            <a:fillRect/>
          </a:stretch>
        </p:blipFill>
        <p:spPr bwMode="auto">
          <a:xfrm>
            <a:off x="609600" y="3962400"/>
            <a:ext cx="769620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7404" b="63451"/>
          <a:stretch>
            <a:fillRect/>
          </a:stretch>
        </p:blipFill>
        <p:spPr bwMode="auto">
          <a:xfrm>
            <a:off x="609600" y="4953000"/>
            <a:ext cx="769620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2000" y="1295400"/>
            <a:ext cx="6509657" cy="39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762000" y="2362200"/>
            <a:ext cx="7543800" cy="2525826"/>
            <a:chOff x="685800" y="1817574"/>
            <a:chExt cx="7543800" cy="2525826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5800" y="1817574"/>
              <a:ext cx="7543800" cy="2525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Notched Right Arrow 5"/>
            <p:cNvSpPr/>
            <p:nvPr/>
          </p:nvSpPr>
          <p:spPr>
            <a:xfrm>
              <a:off x="1035425" y="1896035"/>
              <a:ext cx="274320" cy="228600"/>
            </a:xfrm>
            <a:prstGeom prst="notchedRightArrow">
              <a:avLst/>
            </a:prstGeom>
            <a:solidFill>
              <a:srgbClr val="FF00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858148"/>
            <a:ext cx="3810000" cy="49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1323975" y="1676400"/>
            <a:ext cx="6905625" cy="3924300"/>
            <a:chOff x="1323975" y="1676400"/>
            <a:chExt cx="6905625" cy="3924300"/>
          </a:xfrm>
        </p:grpSpPr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r="13333" b="88460"/>
            <a:stretch>
              <a:fillRect/>
            </a:stretch>
          </p:blipFill>
          <p:spPr bwMode="auto">
            <a:xfrm>
              <a:off x="1381125" y="1676400"/>
              <a:ext cx="59436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13848" b="63072"/>
            <a:stretch>
              <a:fillRect/>
            </a:stretch>
          </p:blipFill>
          <p:spPr bwMode="auto">
            <a:xfrm>
              <a:off x="1371600" y="2381250"/>
              <a:ext cx="68580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39236" b="28452"/>
            <a:stretch>
              <a:fillRect/>
            </a:stretch>
          </p:blipFill>
          <p:spPr bwMode="auto">
            <a:xfrm>
              <a:off x="1333500" y="3352800"/>
              <a:ext cx="685800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76164"/>
            <a:stretch>
              <a:fillRect/>
            </a:stretch>
          </p:blipFill>
          <p:spPr bwMode="auto">
            <a:xfrm>
              <a:off x="1323975" y="4813729"/>
              <a:ext cx="6858000" cy="786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8" name="Picture 7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838200"/>
            <a:ext cx="3138714" cy="45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571172" y="1447800"/>
            <a:ext cx="6781800" cy="440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71286" y="3209306"/>
            <a:ext cx="3291114" cy="4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429000" y="5105400"/>
            <a:ext cx="4267200" cy="73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1295400" y="838200"/>
            <a:ext cx="6934200" cy="1905000"/>
            <a:chOff x="1447800" y="838200"/>
            <a:chExt cx="6934200" cy="190500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48492"/>
            <a:stretch>
              <a:fillRect/>
            </a:stretch>
          </p:blipFill>
          <p:spPr bwMode="auto">
            <a:xfrm>
              <a:off x="1524000" y="838200"/>
              <a:ext cx="6858000" cy="809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51508"/>
            <a:stretch>
              <a:fillRect/>
            </a:stretch>
          </p:blipFill>
          <p:spPr bwMode="auto">
            <a:xfrm>
              <a:off x="1447800" y="1981200"/>
              <a:ext cx="68580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5" name="Group 14"/>
          <p:cNvGrpSpPr/>
          <p:nvPr/>
        </p:nvGrpSpPr>
        <p:grpSpPr>
          <a:xfrm>
            <a:off x="732972" y="3769767"/>
            <a:ext cx="7511142" cy="1030833"/>
            <a:chOff x="732972" y="3769767"/>
            <a:chExt cx="7511142" cy="1030833"/>
          </a:xfrm>
        </p:grpSpPr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32972" y="3769767"/>
              <a:ext cx="7511142" cy="1030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Sun 8"/>
            <p:cNvSpPr/>
            <p:nvPr/>
          </p:nvSpPr>
          <p:spPr>
            <a:xfrm>
              <a:off x="1169000" y="3809105"/>
              <a:ext cx="274320" cy="274320"/>
            </a:xfrm>
            <a:prstGeom prst="su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 rot="21378482">
            <a:off x="1204056" y="5082837"/>
            <a:ext cx="1850186" cy="584775"/>
            <a:chOff x="2839368" y="615872"/>
            <a:chExt cx="1850186" cy="584775"/>
          </a:xfrm>
        </p:grpSpPr>
        <p:sp>
          <p:nvSpPr>
            <p:cNvPr id="17" name="Right Arrow 16"/>
            <p:cNvSpPr/>
            <p:nvPr/>
          </p:nvSpPr>
          <p:spPr>
            <a:xfrm rot="168940">
              <a:off x="2926370" y="762224"/>
              <a:ext cx="1676400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26"/>
            <p:cNvGrpSpPr/>
            <p:nvPr/>
          </p:nvGrpSpPr>
          <p:grpSpPr>
            <a:xfrm rot="20810894">
              <a:off x="3115726" y="722614"/>
              <a:ext cx="365760" cy="365760"/>
              <a:chOff x="5111052" y="2051286"/>
              <a:chExt cx="168296" cy="220673"/>
            </a:xfrm>
          </p:grpSpPr>
          <p:sp>
            <p:nvSpPr>
              <p:cNvPr id="20" name="Chevron 19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1" name="Chevron 20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FF000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71440">
              <a:off x="2839368" y="615872"/>
              <a:ext cx="185018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b="1" i="1" cap="none" spc="0" dirty="0" err="1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amples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2" name="Picture 21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2001" y="1002704"/>
            <a:ext cx="3505200" cy="44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671059" y="1841667"/>
            <a:ext cx="7620227" cy="3263733"/>
            <a:chOff x="671059" y="1841667"/>
            <a:chExt cx="7620227" cy="3263733"/>
          </a:xfrm>
        </p:grpSpPr>
        <p:grpSp>
          <p:nvGrpSpPr>
            <p:cNvPr id="11" name="Group 10"/>
            <p:cNvGrpSpPr/>
            <p:nvPr/>
          </p:nvGrpSpPr>
          <p:grpSpPr>
            <a:xfrm>
              <a:off x="671059" y="1841667"/>
              <a:ext cx="7620227" cy="3263733"/>
              <a:chOff x="671059" y="1841667"/>
              <a:chExt cx="7620227" cy="326373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71059" y="1841667"/>
                <a:ext cx="7620227" cy="3263733"/>
                <a:chOff x="671059" y="1841667"/>
                <a:chExt cx="7620227" cy="3263733"/>
              </a:xfrm>
            </p:grpSpPr>
            <p:pic>
              <p:nvPicPr>
                <p:cNvPr id="28675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71059" y="1841667"/>
                  <a:ext cx="7605713" cy="14349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8676" name="Picture 4"/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71286" y="3712255"/>
                  <a:ext cx="7620000" cy="13931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7" name="Quad Arrow Callout 6"/>
              <p:cNvSpPr/>
              <p:nvPr/>
            </p:nvSpPr>
            <p:spPr>
              <a:xfrm>
                <a:off x="1066800" y="3742765"/>
                <a:ext cx="274320" cy="274320"/>
              </a:xfrm>
              <a:prstGeom prst="quadArrowCallou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Quad Arrow Callout 7"/>
            <p:cNvSpPr/>
            <p:nvPr/>
          </p:nvSpPr>
          <p:spPr>
            <a:xfrm>
              <a:off x="1084730" y="1873625"/>
              <a:ext cx="274320" cy="274320"/>
            </a:xfrm>
            <a:prstGeom prst="quadArrowCallout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14375" y="801008"/>
            <a:ext cx="3476625" cy="431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3198901"/>
            <a:ext cx="3886200" cy="45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904875" y="1529861"/>
            <a:ext cx="6257925" cy="1213339"/>
            <a:chOff x="904875" y="1529861"/>
            <a:chExt cx="6257925" cy="1213339"/>
          </a:xfrm>
        </p:grpSpPr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58710"/>
            <a:stretch>
              <a:fillRect/>
            </a:stretch>
          </p:blipFill>
          <p:spPr bwMode="auto">
            <a:xfrm>
              <a:off x="914400" y="1529861"/>
              <a:ext cx="6248400" cy="375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58065"/>
            <a:stretch>
              <a:fillRect/>
            </a:stretch>
          </p:blipFill>
          <p:spPr bwMode="auto">
            <a:xfrm>
              <a:off x="904875" y="2362200"/>
              <a:ext cx="62484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Group 8"/>
          <p:cNvGrpSpPr/>
          <p:nvPr/>
        </p:nvGrpSpPr>
        <p:grpSpPr>
          <a:xfrm>
            <a:off x="828675" y="3873775"/>
            <a:ext cx="7553325" cy="1612625"/>
            <a:chOff x="828675" y="3873775"/>
            <a:chExt cx="7553325" cy="1612625"/>
          </a:xfrm>
        </p:grpSpPr>
        <p:pic>
          <p:nvPicPr>
            <p:cNvPr id="29701" name="Picture 5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61820"/>
            <a:stretch>
              <a:fillRect/>
            </a:stretch>
          </p:blipFill>
          <p:spPr bwMode="auto">
            <a:xfrm>
              <a:off x="838200" y="3873775"/>
              <a:ext cx="7543800" cy="46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44375"/>
            <a:stretch>
              <a:fillRect/>
            </a:stretch>
          </p:blipFill>
          <p:spPr bwMode="auto">
            <a:xfrm>
              <a:off x="828675" y="4802196"/>
              <a:ext cx="7543800" cy="684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9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62000" y="1219200"/>
            <a:ext cx="7486650" cy="3810000"/>
            <a:chOff x="914400" y="914400"/>
            <a:chExt cx="7486650" cy="3810000"/>
          </a:xfrm>
        </p:grpSpPr>
        <p:pic>
          <p:nvPicPr>
            <p:cNvPr id="2" name="Picture 6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71382"/>
            <a:stretch>
              <a:fillRect/>
            </a:stretch>
          </p:blipFill>
          <p:spPr bwMode="auto">
            <a:xfrm>
              <a:off x="971550" y="914400"/>
              <a:ext cx="74295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6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28618" b="45366"/>
            <a:stretch>
              <a:fillRect/>
            </a:stretch>
          </p:blipFill>
          <p:spPr bwMode="auto">
            <a:xfrm>
              <a:off x="942975" y="2028825"/>
              <a:ext cx="74295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6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57235" b="19350"/>
            <a:stretch>
              <a:fillRect/>
            </a:stretch>
          </p:blipFill>
          <p:spPr bwMode="auto">
            <a:xfrm>
              <a:off x="914400" y="3200400"/>
              <a:ext cx="74295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83252" r="16923" b="-1463"/>
            <a:stretch>
              <a:fillRect/>
            </a:stretch>
          </p:blipFill>
          <p:spPr bwMode="auto">
            <a:xfrm>
              <a:off x="923925" y="4191000"/>
              <a:ext cx="61722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" name="Picture 6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32972" y="838200"/>
            <a:ext cx="3657600" cy="56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514600" y="3886200"/>
            <a:ext cx="3505200" cy="204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656772" y="1553028"/>
            <a:ext cx="7587342" cy="1473921"/>
            <a:chOff x="656772" y="1553028"/>
            <a:chExt cx="7587342" cy="1473921"/>
          </a:xfrm>
        </p:grpSpPr>
        <p:pic>
          <p:nvPicPr>
            <p:cNvPr id="30723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56772" y="1553028"/>
              <a:ext cx="7587342" cy="1473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Chevron 5"/>
            <p:cNvSpPr/>
            <p:nvPr/>
          </p:nvSpPr>
          <p:spPr>
            <a:xfrm>
              <a:off x="1074870" y="1654885"/>
              <a:ext cx="274320" cy="182880"/>
            </a:xfrm>
            <a:prstGeom prst="chevron">
              <a:avLst/>
            </a:prstGeom>
            <a:solidFill>
              <a:srgbClr val="0000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rot="21378482">
            <a:off x="762870" y="3208238"/>
            <a:ext cx="1850186" cy="584775"/>
            <a:chOff x="2839368" y="615872"/>
            <a:chExt cx="1850186" cy="584775"/>
          </a:xfrm>
        </p:grpSpPr>
        <p:sp>
          <p:nvSpPr>
            <p:cNvPr id="20" name="Right Arrow 19"/>
            <p:cNvSpPr/>
            <p:nvPr/>
          </p:nvSpPr>
          <p:spPr>
            <a:xfrm rot="168940">
              <a:off x="2926370" y="762224"/>
              <a:ext cx="1676400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6"/>
            <p:cNvGrpSpPr/>
            <p:nvPr/>
          </p:nvGrpSpPr>
          <p:grpSpPr>
            <a:xfrm rot="20810894">
              <a:off x="3115726" y="722614"/>
              <a:ext cx="365760" cy="365760"/>
              <a:chOff x="5111052" y="2051286"/>
              <a:chExt cx="168296" cy="220673"/>
            </a:xfrm>
          </p:grpSpPr>
          <p:sp>
            <p:nvSpPr>
              <p:cNvPr id="23" name="Chevron 22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4" name="Chevron 23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FF000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 rot="71440">
              <a:off x="2839368" y="615872"/>
              <a:ext cx="185018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b="1" i="1" cap="none" spc="0" dirty="0" err="1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amples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13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1143000"/>
            <a:ext cx="4343400" cy="47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609600" y="2209800"/>
            <a:ext cx="7664900" cy="2398048"/>
            <a:chOff x="637270" y="1945352"/>
            <a:chExt cx="7664900" cy="2398048"/>
          </a:xfrm>
        </p:grpSpPr>
        <p:grpSp>
          <p:nvGrpSpPr>
            <p:cNvPr id="9" name="Group 8"/>
            <p:cNvGrpSpPr/>
            <p:nvPr/>
          </p:nvGrpSpPr>
          <p:grpSpPr>
            <a:xfrm>
              <a:off x="637270" y="1945352"/>
              <a:ext cx="7664900" cy="2398048"/>
              <a:chOff x="637270" y="1945352"/>
              <a:chExt cx="7664900" cy="239804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37270" y="1945352"/>
                <a:ext cx="7664900" cy="2398048"/>
                <a:chOff x="637270" y="1945352"/>
                <a:chExt cx="7664900" cy="2398048"/>
              </a:xfrm>
            </p:grpSpPr>
            <p:pic>
              <p:nvPicPr>
                <p:cNvPr id="31747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 b="59122"/>
                <a:stretch>
                  <a:fillRect/>
                </a:stretch>
              </p:blipFill>
              <p:spPr bwMode="auto">
                <a:xfrm>
                  <a:off x="637270" y="1945352"/>
                  <a:ext cx="7616370" cy="826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4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 t="44647"/>
                <a:stretch>
                  <a:fillRect/>
                </a:stretch>
              </p:blipFill>
              <p:spPr bwMode="auto">
                <a:xfrm>
                  <a:off x="685800" y="3224325"/>
                  <a:ext cx="7616370" cy="11190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6" name="Oval 5"/>
              <p:cNvSpPr/>
              <p:nvPr/>
            </p:nvSpPr>
            <p:spPr>
              <a:xfrm>
                <a:off x="1237130" y="3370730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1188720" y="2057400"/>
              <a:ext cx="182880" cy="18288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10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1260"/>
          <a:stretch>
            <a:fillRect/>
          </a:stretch>
        </p:blipFill>
        <p:spPr bwMode="auto">
          <a:xfrm>
            <a:off x="624114" y="1219200"/>
            <a:ext cx="7772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7460" t="88740" r="17834" b="611"/>
          <a:stretch>
            <a:fillRect/>
          </a:stretch>
        </p:blipFill>
        <p:spPr bwMode="auto">
          <a:xfrm>
            <a:off x="1447800" y="5133108"/>
            <a:ext cx="5562600" cy="50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57200" y="457200"/>
            <a:ext cx="7757887" cy="3202524"/>
            <a:chOff x="638628" y="2928258"/>
            <a:chExt cx="7757887" cy="320252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36549" b="37344"/>
            <a:stretch>
              <a:fillRect/>
            </a:stretch>
          </p:blipFill>
          <p:spPr bwMode="auto">
            <a:xfrm>
              <a:off x="638628" y="2928258"/>
              <a:ext cx="7696201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62656" b="18199"/>
            <a:stretch>
              <a:fillRect/>
            </a:stretch>
          </p:blipFill>
          <p:spPr bwMode="auto">
            <a:xfrm>
              <a:off x="667656" y="4256316"/>
              <a:ext cx="7696201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81801"/>
            <a:stretch>
              <a:fillRect/>
            </a:stretch>
          </p:blipFill>
          <p:spPr bwMode="auto">
            <a:xfrm>
              <a:off x="700314" y="5334000"/>
              <a:ext cx="7696201" cy="796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" name="Group 7"/>
          <p:cNvGrpSpPr/>
          <p:nvPr/>
        </p:nvGrpSpPr>
        <p:grpSpPr>
          <a:xfrm rot="21445608">
            <a:off x="697993" y="4003637"/>
            <a:ext cx="1850186" cy="584775"/>
            <a:chOff x="2839368" y="615872"/>
            <a:chExt cx="1850186" cy="584775"/>
          </a:xfrm>
        </p:grpSpPr>
        <p:sp>
          <p:nvSpPr>
            <p:cNvPr id="9" name="Right Arrow 8"/>
            <p:cNvSpPr/>
            <p:nvPr/>
          </p:nvSpPr>
          <p:spPr>
            <a:xfrm rot="168940">
              <a:off x="2926370" y="762224"/>
              <a:ext cx="1676400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26"/>
            <p:cNvGrpSpPr/>
            <p:nvPr/>
          </p:nvGrpSpPr>
          <p:grpSpPr>
            <a:xfrm rot="20810894">
              <a:off x="3115726" y="722614"/>
              <a:ext cx="365760" cy="365760"/>
              <a:chOff x="5111052" y="2051286"/>
              <a:chExt cx="168296" cy="220673"/>
            </a:xfrm>
          </p:grpSpPr>
          <p:sp>
            <p:nvSpPr>
              <p:cNvPr id="12" name="Chevron 11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13" name="Chevron 12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FF000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 rot="71440">
              <a:off x="2839368" y="615872"/>
              <a:ext cx="185018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b="1" i="1" cap="none" spc="0" dirty="0" err="1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amples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219200" y="4953000"/>
            <a:ext cx="6781800" cy="1100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36816" y="3421450"/>
            <a:ext cx="5840184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609600" y="873735"/>
            <a:ext cx="7620000" cy="2250465"/>
            <a:chOff x="609600" y="873735"/>
            <a:chExt cx="7620000" cy="2250465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09600" y="873735"/>
              <a:ext cx="7620000" cy="2250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Notched Right Arrow 7"/>
            <p:cNvSpPr/>
            <p:nvPr/>
          </p:nvSpPr>
          <p:spPr>
            <a:xfrm>
              <a:off x="1026460" y="972670"/>
              <a:ext cx="274320" cy="228600"/>
            </a:xfrm>
            <a:prstGeom prst="notched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9600" y="4114800"/>
            <a:ext cx="7543800" cy="2133600"/>
            <a:chOff x="609600" y="4114800"/>
            <a:chExt cx="7543800" cy="2133600"/>
          </a:xfrm>
        </p:grpSpPr>
        <p:grpSp>
          <p:nvGrpSpPr>
            <p:cNvPr id="7" name="Group 6"/>
            <p:cNvGrpSpPr/>
            <p:nvPr/>
          </p:nvGrpSpPr>
          <p:grpSpPr>
            <a:xfrm>
              <a:off x="609600" y="4114800"/>
              <a:ext cx="7543800" cy="2133600"/>
              <a:chOff x="609600" y="4114800"/>
              <a:chExt cx="7543800" cy="2133600"/>
            </a:xfrm>
          </p:grpSpPr>
          <p:pic>
            <p:nvPicPr>
              <p:cNvPr id="33796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b="57945"/>
              <a:stretch>
                <a:fillRect/>
              </a:stretch>
            </p:blipFill>
            <p:spPr bwMode="auto">
              <a:xfrm>
                <a:off x="609600" y="4114800"/>
                <a:ext cx="7543800" cy="774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8706" t="46193" r="21597" b="33112"/>
              <a:stretch>
                <a:fillRect/>
              </a:stretch>
            </p:blipFill>
            <p:spPr bwMode="auto">
              <a:xfrm>
                <a:off x="1447800" y="5029200"/>
                <a:ext cx="52578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8081" t="75166" r="19192"/>
              <a:stretch>
                <a:fillRect/>
              </a:stretch>
            </p:blipFill>
            <p:spPr bwMode="auto">
              <a:xfrm>
                <a:off x="1447800" y="5791200"/>
                <a:ext cx="54864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9" name="Notched Right Arrow 8"/>
            <p:cNvSpPr/>
            <p:nvPr/>
          </p:nvSpPr>
          <p:spPr>
            <a:xfrm>
              <a:off x="1044390" y="4191000"/>
              <a:ext cx="274320" cy="228600"/>
            </a:xfrm>
            <a:prstGeom prst="notchedRightArrow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563880"/>
            <a:ext cx="571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614082" y="1291209"/>
            <a:ext cx="7539318" cy="766191"/>
            <a:chOff x="685800" y="1746270"/>
            <a:chExt cx="7529286" cy="772521"/>
          </a:xfrm>
        </p:grpSpPr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5800" y="1746270"/>
              <a:ext cx="7529286" cy="772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Sun 3"/>
            <p:cNvSpPr/>
            <p:nvPr/>
          </p:nvSpPr>
          <p:spPr>
            <a:xfrm>
              <a:off x="1101765" y="1792045"/>
              <a:ext cx="274320" cy="274320"/>
            </a:xfrm>
            <a:prstGeom prst="sun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8896"/>
          <a:stretch>
            <a:fillRect/>
          </a:stretch>
        </p:blipFill>
        <p:spPr bwMode="auto">
          <a:xfrm>
            <a:off x="1219200" y="2057400"/>
            <a:ext cx="6172200" cy="3715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9890" t="92555" r="10989" b="186"/>
          <a:stretch>
            <a:fillRect/>
          </a:stretch>
        </p:blipFill>
        <p:spPr bwMode="auto">
          <a:xfrm>
            <a:off x="1676400" y="5943600"/>
            <a:ext cx="5638800" cy="39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85800" y="3272146"/>
            <a:ext cx="7514772" cy="842654"/>
            <a:chOff x="685800" y="3272146"/>
            <a:chExt cx="7514772" cy="842654"/>
          </a:xfrm>
        </p:grpSpPr>
        <p:pic>
          <p:nvPicPr>
            <p:cNvPr id="36868" name="Picture 4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5800" y="3272146"/>
              <a:ext cx="3657600" cy="326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871" name="Picture 7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390572" y="3277587"/>
              <a:ext cx="3810000" cy="394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872" name="Picture 8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00314" y="3789265"/>
              <a:ext cx="4557486" cy="325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685800" y="4567737"/>
            <a:ext cx="7543800" cy="766263"/>
            <a:chOff x="685800" y="4415337"/>
            <a:chExt cx="7543800" cy="766263"/>
          </a:xfrm>
        </p:grpSpPr>
        <p:pic>
          <p:nvPicPr>
            <p:cNvPr id="36873" name="Picture 9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00314" y="4444448"/>
              <a:ext cx="3276600" cy="356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874" name="Picture 10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024087" y="4415337"/>
              <a:ext cx="4205513" cy="370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875" name="Picture 11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5800" y="4855945"/>
              <a:ext cx="2209800" cy="325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Group 13"/>
          <p:cNvGrpSpPr/>
          <p:nvPr/>
        </p:nvGrpSpPr>
        <p:grpSpPr>
          <a:xfrm>
            <a:off x="682170" y="914400"/>
            <a:ext cx="7543800" cy="1792490"/>
            <a:chOff x="682170" y="914400"/>
            <a:chExt cx="7543800" cy="1792490"/>
          </a:xfrm>
        </p:grpSpPr>
        <p:grpSp>
          <p:nvGrpSpPr>
            <p:cNvPr id="12" name="Group 11"/>
            <p:cNvGrpSpPr/>
            <p:nvPr/>
          </p:nvGrpSpPr>
          <p:grpSpPr>
            <a:xfrm>
              <a:off x="682170" y="914400"/>
              <a:ext cx="7543800" cy="1792490"/>
              <a:chOff x="682170" y="914400"/>
              <a:chExt cx="7543800" cy="1792490"/>
            </a:xfrm>
          </p:grpSpPr>
          <p:pic>
            <p:nvPicPr>
              <p:cNvPr id="36866" name="Picture 2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18458" y="914400"/>
                <a:ext cx="7482114" cy="753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6867" name="Picture 3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82170" y="1981200"/>
                <a:ext cx="7543800" cy="7256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3" name="Quad Arrow Callout 12"/>
            <p:cNvSpPr/>
            <p:nvPr/>
          </p:nvSpPr>
          <p:spPr>
            <a:xfrm>
              <a:off x="1102660" y="2038575"/>
              <a:ext cx="274320" cy="274320"/>
            </a:xfrm>
            <a:prstGeom prst="quadArrowCallout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nano chem 1.jpg"/>
          <p:cNvPicPr>
            <a:picLocks noChangeAspect="1"/>
          </p:cNvPicPr>
          <p:nvPr/>
        </p:nvPicPr>
        <p:blipFill>
          <a:blip r:embed="rId10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71513" y="1143000"/>
            <a:ext cx="2986087" cy="33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701142" y="1132383"/>
            <a:ext cx="4419600" cy="379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87398" y="1609214"/>
            <a:ext cx="1447800" cy="30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3867659"/>
            <a:ext cx="5715000" cy="475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638628" y="2222030"/>
            <a:ext cx="7543800" cy="1054570"/>
            <a:chOff x="638628" y="2222030"/>
            <a:chExt cx="7543800" cy="1054570"/>
          </a:xfrm>
        </p:grpSpPr>
        <p:pic>
          <p:nvPicPr>
            <p:cNvPr id="37893" name="Picture 5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8628" y="2222030"/>
              <a:ext cx="7543800" cy="1054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Chevron 7"/>
            <p:cNvSpPr/>
            <p:nvPr/>
          </p:nvSpPr>
          <p:spPr>
            <a:xfrm>
              <a:off x="1093695" y="2294965"/>
              <a:ext cx="274320" cy="18288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71059" y="4491956"/>
            <a:ext cx="7605713" cy="1451644"/>
            <a:chOff x="671059" y="4491956"/>
            <a:chExt cx="7605713" cy="1451644"/>
          </a:xfrm>
        </p:grpSpPr>
        <p:pic>
          <p:nvPicPr>
            <p:cNvPr id="37895" name="Picture 7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71059" y="4491956"/>
              <a:ext cx="7605713" cy="1451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Chevron 8"/>
            <p:cNvSpPr/>
            <p:nvPr/>
          </p:nvSpPr>
          <p:spPr>
            <a:xfrm>
              <a:off x="1111625" y="4581860"/>
              <a:ext cx="274320" cy="182880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 descr="nano chem 1.jpg"/>
          <p:cNvPicPr>
            <a:picLocks noChangeAspect="1"/>
          </p:cNvPicPr>
          <p:nvPr/>
        </p:nvPicPr>
        <p:blipFill>
          <a:blip r:embed="rId8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7553"/>
          <a:stretch>
            <a:fillRect/>
          </a:stretch>
        </p:blipFill>
        <p:spPr bwMode="auto">
          <a:xfrm>
            <a:off x="1447800" y="1015860"/>
            <a:ext cx="5867400" cy="393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88830"/>
          <a:stretch>
            <a:fillRect/>
          </a:stretch>
        </p:blipFill>
        <p:spPr bwMode="auto">
          <a:xfrm>
            <a:off x="1371600" y="5410200"/>
            <a:ext cx="5867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719868"/>
            <a:ext cx="4343400" cy="48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685800" y="1676400"/>
            <a:ext cx="7619999" cy="3863937"/>
            <a:chOff x="609601" y="1698663"/>
            <a:chExt cx="7619999" cy="3863937"/>
          </a:xfrm>
        </p:grpSpPr>
        <p:grpSp>
          <p:nvGrpSpPr>
            <p:cNvPr id="9" name="Group 8"/>
            <p:cNvGrpSpPr/>
            <p:nvPr/>
          </p:nvGrpSpPr>
          <p:grpSpPr>
            <a:xfrm>
              <a:off x="609601" y="1698663"/>
              <a:ext cx="7619999" cy="3863937"/>
              <a:chOff x="609601" y="1698663"/>
              <a:chExt cx="7619999" cy="3863937"/>
            </a:xfrm>
          </p:grpSpPr>
          <p:pic>
            <p:nvPicPr>
              <p:cNvPr id="3993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09601" y="1698663"/>
                <a:ext cx="7619999" cy="774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9940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r="5357" b="82383"/>
              <a:stretch>
                <a:fillRect/>
              </a:stretch>
            </p:blipFill>
            <p:spPr bwMode="auto">
              <a:xfrm>
                <a:off x="2038350" y="2819400"/>
                <a:ext cx="40386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t="28187" r="26786" b="50672"/>
              <a:stretch>
                <a:fillRect/>
              </a:stretch>
            </p:blipFill>
            <p:spPr bwMode="auto">
              <a:xfrm>
                <a:off x="1990725" y="3581400"/>
                <a:ext cx="31242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t="56375" r="23214" b="26008"/>
              <a:stretch>
                <a:fillRect/>
              </a:stretch>
            </p:blipFill>
            <p:spPr bwMode="auto">
              <a:xfrm>
                <a:off x="1981200" y="4419600"/>
                <a:ext cx="32766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t="81039"/>
              <a:stretch>
                <a:fillRect/>
              </a:stretch>
            </p:blipFill>
            <p:spPr bwMode="auto">
              <a:xfrm>
                <a:off x="1962150" y="5152532"/>
                <a:ext cx="4267200" cy="4100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0" name="Oval 9"/>
            <p:cNvSpPr/>
            <p:nvPr/>
          </p:nvSpPr>
          <p:spPr>
            <a:xfrm>
              <a:off x="990601" y="1825215"/>
              <a:ext cx="182880" cy="18288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2" name="Picture 11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1102659"/>
            <a:ext cx="1828800" cy="43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3657600"/>
            <a:ext cx="3352799" cy="42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609600" y="1752600"/>
            <a:ext cx="7652658" cy="1508974"/>
            <a:chOff x="653142" y="1767626"/>
            <a:chExt cx="7652658" cy="1508974"/>
          </a:xfrm>
        </p:grpSpPr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53142" y="1767626"/>
              <a:ext cx="7652658" cy="1508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Notched Right Arrow 5"/>
            <p:cNvSpPr/>
            <p:nvPr/>
          </p:nvSpPr>
          <p:spPr>
            <a:xfrm>
              <a:off x="1092800" y="1855695"/>
              <a:ext cx="274320" cy="228600"/>
            </a:xfrm>
            <a:prstGeom prst="notchedRightArrow">
              <a:avLst/>
            </a:prstGeom>
            <a:solidFill>
              <a:srgbClr val="FF00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4495800"/>
            <a:ext cx="7681687" cy="740472"/>
            <a:chOff x="624113" y="4136328"/>
            <a:chExt cx="7681687" cy="740472"/>
          </a:xfrm>
        </p:grpSpPr>
        <p:pic>
          <p:nvPicPr>
            <p:cNvPr id="40965" name="Picture 5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24113" y="4136328"/>
              <a:ext cx="7681687" cy="740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Notched Right Arrow 8"/>
            <p:cNvSpPr/>
            <p:nvPr/>
          </p:nvSpPr>
          <p:spPr>
            <a:xfrm>
              <a:off x="1093695" y="4199965"/>
              <a:ext cx="274320" cy="228600"/>
            </a:xfrm>
            <a:prstGeom prst="notchedRightArrow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1382"/>
          <a:stretch>
            <a:fillRect/>
          </a:stretch>
        </p:blipFill>
        <p:spPr bwMode="auto">
          <a:xfrm>
            <a:off x="609600" y="1066800"/>
            <a:ext cx="7754994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9465" t="90244" r="17649"/>
          <a:stretch>
            <a:fillRect/>
          </a:stretch>
        </p:blipFill>
        <p:spPr bwMode="auto">
          <a:xfrm>
            <a:off x="1905000" y="5562600"/>
            <a:ext cx="487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1143000"/>
            <a:ext cx="7620000" cy="218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3657600"/>
            <a:ext cx="3577770" cy="38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609600" y="4419600"/>
            <a:ext cx="7620000" cy="1158466"/>
            <a:chOff x="595086" y="4114800"/>
            <a:chExt cx="7620000" cy="1158466"/>
          </a:xfrm>
        </p:grpSpPr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95086" y="4114800"/>
              <a:ext cx="7620000" cy="1158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Sun 4"/>
            <p:cNvSpPr/>
            <p:nvPr/>
          </p:nvSpPr>
          <p:spPr>
            <a:xfrm>
              <a:off x="1030045" y="4204445"/>
              <a:ext cx="274320" cy="274320"/>
            </a:xfrm>
            <a:prstGeom prst="su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1226381"/>
            <a:ext cx="4876800" cy="459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685800" y="2362200"/>
            <a:ext cx="7681686" cy="2320275"/>
            <a:chOff x="656772" y="1870725"/>
            <a:chExt cx="7681686" cy="2320275"/>
          </a:xfrm>
        </p:grpSpPr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56772" y="1870725"/>
              <a:ext cx="7681686" cy="2320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Quad Arrow Callout 5"/>
            <p:cNvSpPr/>
            <p:nvPr/>
          </p:nvSpPr>
          <p:spPr>
            <a:xfrm>
              <a:off x="1111625" y="1922930"/>
              <a:ext cx="274320" cy="274320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66800" y="685800"/>
            <a:ext cx="6916056" cy="2209800"/>
            <a:chOff x="1124856" y="728456"/>
            <a:chExt cx="6916056" cy="220980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55650"/>
            <a:stretch>
              <a:fillRect/>
            </a:stretch>
          </p:blipFill>
          <p:spPr bwMode="auto">
            <a:xfrm>
              <a:off x="1124856" y="728456"/>
              <a:ext cx="6839856" cy="85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t="40375"/>
            <a:stretch>
              <a:fillRect/>
            </a:stretch>
          </p:blipFill>
          <p:spPr bwMode="auto">
            <a:xfrm>
              <a:off x="1201056" y="1795256"/>
              <a:ext cx="683985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2000" y="3276600"/>
            <a:ext cx="7532916" cy="694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918644" y="5062499"/>
            <a:ext cx="7726680" cy="801100"/>
            <a:chOff x="731520" y="1600200"/>
            <a:chExt cx="7726680" cy="8011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990600" y="1600200"/>
              <a:ext cx="7467600" cy="80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Oval 15"/>
            <p:cNvSpPr/>
            <p:nvPr/>
          </p:nvSpPr>
          <p:spPr>
            <a:xfrm>
              <a:off x="731520" y="1704190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21378482">
            <a:off x="702707" y="4249961"/>
            <a:ext cx="1850186" cy="584775"/>
            <a:chOff x="2839368" y="615872"/>
            <a:chExt cx="1850186" cy="584775"/>
          </a:xfrm>
        </p:grpSpPr>
        <p:sp>
          <p:nvSpPr>
            <p:cNvPr id="18" name="Right Arrow 17"/>
            <p:cNvSpPr/>
            <p:nvPr/>
          </p:nvSpPr>
          <p:spPr>
            <a:xfrm rot="168940">
              <a:off x="2926370" y="762224"/>
              <a:ext cx="1676400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26"/>
            <p:cNvGrpSpPr/>
            <p:nvPr/>
          </p:nvGrpSpPr>
          <p:grpSpPr>
            <a:xfrm rot="20810894">
              <a:off x="3115726" y="722614"/>
              <a:ext cx="365760" cy="365760"/>
              <a:chOff x="5111052" y="2051286"/>
              <a:chExt cx="168296" cy="220673"/>
            </a:xfrm>
          </p:grpSpPr>
          <p:sp>
            <p:nvSpPr>
              <p:cNvPr id="21" name="Chevron 20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2" name="Chevron 21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FF000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71440">
              <a:off x="2839368" y="615872"/>
              <a:ext cx="185018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b="1" i="1" cap="none" spc="0" dirty="0" err="1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amples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3" name="Picture 22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914400"/>
            <a:ext cx="2971800" cy="49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1143000" y="1676400"/>
            <a:ext cx="6867525" cy="3979806"/>
            <a:chOff x="1447800" y="1811394"/>
            <a:chExt cx="6867525" cy="3979806"/>
          </a:xfrm>
        </p:grpSpPr>
        <p:pic>
          <p:nvPicPr>
            <p:cNvPr id="45059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77385"/>
            <a:stretch>
              <a:fillRect/>
            </a:stretch>
          </p:blipFill>
          <p:spPr bwMode="auto">
            <a:xfrm>
              <a:off x="1457325" y="1811394"/>
              <a:ext cx="6858000" cy="779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27037" b="53064"/>
            <a:stretch>
              <a:fillRect/>
            </a:stretch>
          </p:blipFill>
          <p:spPr bwMode="auto">
            <a:xfrm>
              <a:off x="1447800" y="2895600"/>
              <a:ext cx="6858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51358" b="26532"/>
            <a:stretch>
              <a:fillRect/>
            </a:stretch>
          </p:blipFill>
          <p:spPr bwMode="auto">
            <a:xfrm>
              <a:off x="1447800" y="3886200"/>
              <a:ext cx="68580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73468"/>
            <a:stretch>
              <a:fillRect/>
            </a:stretch>
          </p:blipFill>
          <p:spPr bwMode="auto">
            <a:xfrm>
              <a:off x="1447800" y="4876800"/>
              <a:ext cx="6858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8" name="Picture 7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990600"/>
            <a:ext cx="1933575" cy="38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1304925" y="1600200"/>
            <a:ext cx="7067550" cy="3657600"/>
            <a:chOff x="1304925" y="1600200"/>
            <a:chExt cx="7067550" cy="3657600"/>
          </a:xfrm>
        </p:grpSpPr>
        <p:pic>
          <p:nvPicPr>
            <p:cNvPr id="46085" name="Picture 5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78250"/>
            <a:stretch>
              <a:fillRect/>
            </a:stretch>
          </p:blipFill>
          <p:spPr bwMode="auto">
            <a:xfrm>
              <a:off x="1400175" y="1600200"/>
              <a:ext cx="69723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23728" b="56499"/>
            <a:stretch>
              <a:fillRect/>
            </a:stretch>
          </p:blipFill>
          <p:spPr bwMode="auto">
            <a:xfrm>
              <a:off x="1323975" y="2752725"/>
              <a:ext cx="69723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45478" b="34749"/>
            <a:stretch>
              <a:fillRect/>
            </a:stretch>
          </p:blipFill>
          <p:spPr bwMode="auto">
            <a:xfrm>
              <a:off x="1333500" y="3810000"/>
              <a:ext cx="69723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67228" b="20908"/>
            <a:stretch>
              <a:fillRect/>
            </a:stretch>
          </p:blipFill>
          <p:spPr bwMode="auto">
            <a:xfrm>
              <a:off x="1304925" y="4800600"/>
              <a:ext cx="69723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9" name="Picture 8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66800" y="1219200"/>
            <a:ext cx="7077075" cy="3790950"/>
            <a:chOff x="1381125" y="990600"/>
            <a:chExt cx="7077075" cy="3790950"/>
          </a:xfrm>
        </p:grpSpPr>
        <p:pic>
          <p:nvPicPr>
            <p:cNvPr id="47106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38374"/>
            <a:stretch>
              <a:fillRect/>
            </a:stretch>
          </p:blipFill>
          <p:spPr bwMode="auto">
            <a:xfrm>
              <a:off x="1409700" y="2433895"/>
              <a:ext cx="6814710" cy="1223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5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79092"/>
            <a:stretch>
              <a:fillRect/>
            </a:stretch>
          </p:blipFill>
          <p:spPr bwMode="auto">
            <a:xfrm>
              <a:off x="1485900" y="990600"/>
              <a:ext cx="6972300" cy="805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57788"/>
            <a:stretch>
              <a:fillRect/>
            </a:stretch>
          </p:blipFill>
          <p:spPr bwMode="auto">
            <a:xfrm>
              <a:off x="1381125" y="3943350"/>
              <a:ext cx="681471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" name="Picture 5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7200" y="685800"/>
            <a:ext cx="6857999" cy="968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18458" y="1828800"/>
            <a:ext cx="2710542" cy="42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4216400"/>
            <a:ext cx="3352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624115" y="2514600"/>
            <a:ext cx="7619999" cy="1374190"/>
            <a:chOff x="624115" y="2514600"/>
            <a:chExt cx="7619999" cy="1374190"/>
          </a:xfrm>
        </p:grpSpPr>
        <p:pic>
          <p:nvPicPr>
            <p:cNvPr id="48132" name="Picture 4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24115" y="2514600"/>
              <a:ext cx="7619999" cy="1374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Chevron 7"/>
            <p:cNvSpPr/>
            <p:nvPr/>
          </p:nvSpPr>
          <p:spPr>
            <a:xfrm>
              <a:off x="1088315" y="2581835"/>
              <a:ext cx="274320" cy="18288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71286" y="4822034"/>
            <a:ext cx="7587342" cy="1045366"/>
            <a:chOff x="671286" y="4822034"/>
            <a:chExt cx="7587342" cy="1045366"/>
          </a:xfrm>
        </p:grpSpPr>
        <p:pic>
          <p:nvPicPr>
            <p:cNvPr id="48134" name="Picture 6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71286" y="4822034"/>
              <a:ext cx="7587342" cy="1045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Chevron 8"/>
            <p:cNvSpPr/>
            <p:nvPr/>
          </p:nvSpPr>
          <p:spPr>
            <a:xfrm>
              <a:off x="1070385" y="4913555"/>
              <a:ext cx="274320" cy="182880"/>
            </a:xfrm>
            <a:prstGeom prst="chevron">
              <a:avLst/>
            </a:prstGeom>
            <a:solidFill>
              <a:srgbClr val="FF00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 descr="nano chem 1.jpg"/>
          <p:cNvPicPr>
            <a:picLocks noChangeAspect="1"/>
          </p:cNvPicPr>
          <p:nvPr/>
        </p:nvPicPr>
        <p:blipFill>
          <a:blip r:embed="rId7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486" y="5029200"/>
            <a:ext cx="7543800" cy="111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685800" y="914400"/>
            <a:ext cx="7558314" cy="1729164"/>
            <a:chOff x="685800" y="990600"/>
            <a:chExt cx="7558314" cy="1729164"/>
          </a:xfrm>
        </p:grpSpPr>
        <p:grpSp>
          <p:nvGrpSpPr>
            <p:cNvPr id="7" name="Group 6"/>
            <p:cNvGrpSpPr/>
            <p:nvPr/>
          </p:nvGrpSpPr>
          <p:grpSpPr>
            <a:xfrm>
              <a:off x="685800" y="990600"/>
              <a:ext cx="7558314" cy="1729164"/>
              <a:chOff x="685800" y="990600"/>
              <a:chExt cx="7558314" cy="1729164"/>
            </a:xfrm>
          </p:grpSpPr>
          <p:pic>
            <p:nvPicPr>
              <p:cNvPr id="4915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00314" y="990600"/>
                <a:ext cx="7543800" cy="7238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9155" name="Picture 3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85800" y="1981200"/>
                <a:ext cx="7539038" cy="7385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8" name="Oval 7"/>
            <p:cNvSpPr/>
            <p:nvPr/>
          </p:nvSpPr>
          <p:spPr>
            <a:xfrm>
              <a:off x="1144135" y="1088475"/>
              <a:ext cx="182880" cy="18288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5800" y="3623444"/>
            <a:ext cx="7543800" cy="1100956"/>
            <a:chOff x="685800" y="3623444"/>
            <a:chExt cx="7543800" cy="1100956"/>
          </a:xfrm>
        </p:grpSpPr>
        <p:pic>
          <p:nvPicPr>
            <p:cNvPr id="49157" name="Picture 5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5800" y="3623444"/>
              <a:ext cx="7543800" cy="1100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Oval 8"/>
            <p:cNvSpPr/>
            <p:nvPr/>
          </p:nvSpPr>
          <p:spPr>
            <a:xfrm>
              <a:off x="1165415" y="3742765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96115" y="2819400"/>
            <a:ext cx="1689885" cy="584775"/>
            <a:chOff x="5108895" y="771054"/>
            <a:chExt cx="1689885" cy="584775"/>
          </a:xfrm>
        </p:grpSpPr>
        <p:sp>
          <p:nvSpPr>
            <p:cNvPr id="24" name="Right Arrow 23"/>
            <p:cNvSpPr/>
            <p:nvPr/>
          </p:nvSpPr>
          <p:spPr>
            <a:xfrm>
              <a:off x="5170483" y="913658"/>
              <a:ext cx="1601294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6"/>
            <p:cNvGrpSpPr/>
            <p:nvPr/>
          </p:nvGrpSpPr>
          <p:grpSpPr>
            <a:xfrm rot="20810894">
              <a:off x="5370814" y="875014"/>
              <a:ext cx="365760" cy="365760"/>
              <a:chOff x="5111052" y="2051286"/>
              <a:chExt cx="168296" cy="220673"/>
            </a:xfrm>
          </p:grpSpPr>
          <p:sp>
            <p:nvSpPr>
              <p:cNvPr id="27" name="Chevron 26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8" name="Chevron 27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7030A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 rot="10800000" flipV="1">
              <a:off x="5108895" y="771054"/>
              <a:ext cx="16898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ample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" name="Picture 16" descr="nano chem 1.jpg"/>
          <p:cNvPicPr>
            <a:picLocks noChangeAspect="1"/>
          </p:cNvPicPr>
          <p:nvPr/>
        </p:nvPicPr>
        <p:blipFill>
          <a:blip r:embed="rId7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2901605"/>
            <a:ext cx="3733800" cy="451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613229" y="3648595"/>
            <a:ext cx="7663543" cy="1761605"/>
            <a:chOff x="613229" y="3419995"/>
            <a:chExt cx="7663543" cy="1761605"/>
          </a:xfrm>
        </p:grpSpPr>
        <p:pic>
          <p:nvPicPr>
            <p:cNvPr id="50182" name="Picture 6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13229" y="3419995"/>
              <a:ext cx="7663543" cy="1761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Notched Right Arrow 5"/>
            <p:cNvSpPr/>
            <p:nvPr/>
          </p:nvSpPr>
          <p:spPr>
            <a:xfrm>
              <a:off x="1070385" y="3451410"/>
              <a:ext cx="274320" cy="228600"/>
            </a:xfrm>
            <a:prstGeom prst="notchedRightArrow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0314" y="1600200"/>
            <a:ext cx="7605486" cy="791061"/>
            <a:chOff x="700314" y="1799739"/>
            <a:chExt cx="7605486" cy="791061"/>
          </a:xfrm>
        </p:grpSpPr>
        <p:pic>
          <p:nvPicPr>
            <p:cNvPr id="50180" name="Picture 4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00314" y="1799739"/>
              <a:ext cx="7605486" cy="791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Notched Right Arrow 6"/>
            <p:cNvSpPr/>
            <p:nvPr/>
          </p:nvSpPr>
          <p:spPr>
            <a:xfrm>
              <a:off x="1092800" y="1896035"/>
              <a:ext cx="274320" cy="228600"/>
            </a:xfrm>
            <a:prstGeom prst="notched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8240" y="762000"/>
            <a:ext cx="1689885" cy="584775"/>
            <a:chOff x="5108895" y="771054"/>
            <a:chExt cx="1689885" cy="584775"/>
          </a:xfrm>
        </p:grpSpPr>
        <p:sp>
          <p:nvSpPr>
            <p:cNvPr id="22" name="Right Arrow 21"/>
            <p:cNvSpPr/>
            <p:nvPr/>
          </p:nvSpPr>
          <p:spPr>
            <a:xfrm>
              <a:off x="5170483" y="913658"/>
              <a:ext cx="1601294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6"/>
            <p:cNvGrpSpPr/>
            <p:nvPr/>
          </p:nvGrpSpPr>
          <p:grpSpPr>
            <a:xfrm rot="20810894">
              <a:off x="5370814" y="875014"/>
              <a:ext cx="365760" cy="365760"/>
              <a:chOff x="5111052" y="2051286"/>
              <a:chExt cx="168296" cy="220673"/>
            </a:xfrm>
          </p:grpSpPr>
          <p:sp>
            <p:nvSpPr>
              <p:cNvPr id="25" name="Chevron 24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6" name="Chevron 25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7030A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 rot="10800000" flipV="1">
              <a:off x="5108895" y="771054"/>
              <a:ext cx="16898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ample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6" name="Picture 15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846408"/>
            <a:ext cx="4038600" cy="43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776514" y="5257800"/>
            <a:ext cx="7467600" cy="767905"/>
            <a:chOff x="776514" y="5257800"/>
            <a:chExt cx="7467600" cy="767905"/>
          </a:xfrm>
        </p:grpSpPr>
        <p:pic>
          <p:nvPicPr>
            <p:cNvPr id="51205" name="Picture 5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76514" y="5257800"/>
              <a:ext cx="7467600" cy="767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Sun 5"/>
            <p:cNvSpPr/>
            <p:nvPr/>
          </p:nvSpPr>
          <p:spPr>
            <a:xfrm>
              <a:off x="1143000" y="5334000"/>
              <a:ext cx="274320" cy="274320"/>
            </a:xfrm>
            <a:prstGeom prst="sun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5800" y="1371600"/>
            <a:ext cx="7696200" cy="2904440"/>
            <a:chOff x="685800" y="1371600"/>
            <a:chExt cx="7696200" cy="2904440"/>
          </a:xfrm>
        </p:grpSpPr>
        <p:pic>
          <p:nvPicPr>
            <p:cNvPr id="51203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5800" y="1371600"/>
              <a:ext cx="7696200" cy="2904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Sun 6"/>
            <p:cNvSpPr/>
            <p:nvPr/>
          </p:nvSpPr>
          <p:spPr>
            <a:xfrm>
              <a:off x="990600" y="1465730"/>
              <a:ext cx="274320" cy="274320"/>
            </a:xfrm>
            <a:prstGeom prst="su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2315" y="4419600"/>
            <a:ext cx="1689885" cy="584775"/>
            <a:chOff x="5108895" y="771054"/>
            <a:chExt cx="1689885" cy="584775"/>
          </a:xfrm>
        </p:grpSpPr>
        <p:sp>
          <p:nvSpPr>
            <p:cNvPr id="22" name="Right Arrow 21"/>
            <p:cNvSpPr/>
            <p:nvPr/>
          </p:nvSpPr>
          <p:spPr>
            <a:xfrm>
              <a:off x="5170483" y="913658"/>
              <a:ext cx="1601294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6"/>
            <p:cNvGrpSpPr/>
            <p:nvPr/>
          </p:nvGrpSpPr>
          <p:grpSpPr>
            <a:xfrm rot="20810894">
              <a:off x="5370814" y="875014"/>
              <a:ext cx="365760" cy="365760"/>
              <a:chOff x="5111052" y="2051286"/>
              <a:chExt cx="168296" cy="220673"/>
            </a:xfrm>
          </p:grpSpPr>
          <p:sp>
            <p:nvSpPr>
              <p:cNvPr id="25" name="Chevron 24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6" name="Chevron 25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7030A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 rot="10800000" flipV="1">
              <a:off x="5108895" y="771054"/>
              <a:ext cx="16898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ample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6" name="Picture 15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838200"/>
            <a:ext cx="3786187" cy="46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1619965"/>
            <a:ext cx="7620000" cy="142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43200" y="3429000"/>
            <a:ext cx="2781300" cy="56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1456" y="4473769"/>
            <a:ext cx="7652658" cy="116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819875" y="3366050"/>
            <a:ext cx="1689885" cy="584775"/>
            <a:chOff x="5108895" y="771054"/>
            <a:chExt cx="1689885" cy="584775"/>
          </a:xfrm>
        </p:grpSpPr>
        <p:sp>
          <p:nvSpPr>
            <p:cNvPr id="13" name="Right Arrow 12"/>
            <p:cNvSpPr/>
            <p:nvPr/>
          </p:nvSpPr>
          <p:spPr>
            <a:xfrm>
              <a:off x="5170483" y="913658"/>
              <a:ext cx="1601294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26"/>
            <p:cNvGrpSpPr/>
            <p:nvPr/>
          </p:nvGrpSpPr>
          <p:grpSpPr>
            <a:xfrm rot="20810894">
              <a:off x="5370814" y="875014"/>
              <a:ext cx="365760" cy="365760"/>
              <a:chOff x="5111052" y="2051286"/>
              <a:chExt cx="168296" cy="220673"/>
            </a:xfrm>
          </p:grpSpPr>
          <p:sp>
            <p:nvSpPr>
              <p:cNvPr id="22" name="Chevron 21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3" name="Chevron 22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7030A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>
            <a:xfrm rot="10800000" flipV="1">
              <a:off x="5108895" y="771054"/>
              <a:ext cx="16898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ample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5" name="Picture 14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5086" y="3261299"/>
            <a:ext cx="3595914" cy="4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Group 12"/>
          <p:cNvGrpSpPr/>
          <p:nvPr/>
        </p:nvGrpSpPr>
        <p:grpSpPr>
          <a:xfrm>
            <a:off x="671286" y="1828800"/>
            <a:ext cx="7543800" cy="1102729"/>
            <a:chOff x="671286" y="1854452"/>
            <a:chExt cx="7543800" cy="1102729"/>
          </a:xfrm>
        </p:grpSpPr>
        <p:pic>
          <p:nvPicPr>
            <p:cNvPr id="5325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71286" y="1854452"/>
              <a:ext cx="7543800" cy="1102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Quad Arrow Callout 7"/>
            <p:cNvSpPr/>
            <p:nvPr/>
          </p:nvSpPr>
          <p:spPr>
            <a:xfrm>
              <a:off x="1057835" y="1896035"/>
              <a:ext cx="274320" cy="274320"/>
            </a:xfrm>
            <a:prstGeom prst="quadArrowCallout">
              <a:avLst/>
            </a:prstGeom>
            <a:solidFill>
              <a:srgbClr val="00B0F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1286" y="4034171"/>
            <a:ext cx="7620000" cy="1452229"/>
            <a:chOff x="671286" y="3881771"/>
            <a:chExt cx="7620000" cy="1452229"/>
          </a:xfrm>
        </p:grpSpPr>
        <p:pic>
          <p:nvPicPr>
            <p:cNvPr id="53253" name="Picture 5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71286" y="3881771"/>
              <a:ext cx="7620000" cy="1452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Quad Arrow Callout 8"/>
            <p:cNvSpPr/>
            <p:nvPr/>
          </p:nvSpPr>
          <p:spPr>
            <a:xfrm>
              <a:off x="1093695" y="3943575"/>
              <a:ext cx="274320" cy="274320"/>
            </a:xfrm>
            <a:prstGeom prst="quadArrowCallout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4540" y="838200"/>
            <a:ext cx="1689885" cy="584775"/>
            <a:chOff x="5108895" y="771054"/>
            <a:chExt cx="1689885" cy="584775"/>
          </a:xfrm>
        </p:grpSpPr>
        <p:sp>
          <p:nvSpPr>
            <p:cNvPr id="16" name="Right Arrow 15"/>
            <p:cNvSpPr/>
            <p:nvPr/>
          </p:nvSpPr>
          <p:spPr>
            <a:xfrm>
              <a:off x="5170483" y="913658"/>
              <a:ext cx="1601294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6"/>
            <p:cNvGrpSpPr/>
            <p:nvPr/>
          </p:nvGrpSpPr>
          <p:grpSpPr>
            <a:xfrm rot="20810894">
              <a:off x="5370814" y="875014"/>
              <a:ext cx="365760" cy="365760"/>
              <a:chOff x="5111052" y="2051286"/>
              <a:chExt cx="168296" cy="220673"/>
            </a:xfrm>
          </p:grpSpPr>
          <p:sp>
            <p:nvSpPr>
              <p:cNvPr id="25" name="Chevron 24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6" name="Chevron 25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7030A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 rot="10800000" flipV="1">
              <a:off x="5108895" y="771054"/>
              <a:ext cx="16898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ample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8" name="Picture 17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9429" y="762000"/>
            <a:ext cx="4034971" cy="44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2916207"/>
            <a:ext cx="6705600" cy="969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609600" y="3968003"/>
            <a:ext cx="7620000" cy="1899397"/>
            <a:chOff x="609600" y="3968003"/>
            <a:chExt cx="7620000" cy="1899397"/>
          </a:xfrm>
        </p:grpSpPr>
        <p:pic>
          <p:nvPicPr>
            <p:cNvPr id="54277" name="Picture 5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09600" y="3968003"/>
              <a:ext cx="7620000" cy="1899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Chevron 5"/>
            <p:cNvSpPr/>
            <p:nvPr/>
          </p:nvSpPr>
          <p:spPr>
            <a:xfrm>
              <a:off x="914400" y="4115695"/>
              <a:ext cx="274320" cy="182880"/>
            </a:xfrm>
            <a:prstGeom prst="chevron">
              <a:avLst/>
            </a:prstGeom>
            <a:solidFill>
              <a:srgbClr val="0000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4114" y="1601741"/>
            <a:ext cx="7543800" cy="1141459"/>
            <a:chOff x="624114" y="1601741"/>
            <a:chExt cx="7543800" cy="1141459"/>
          </a:xfrm>
        </p:grpSpPr>
        <p:pic>
          <p:nvPicPr>
            <p:cNvPr id="5427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24114" y="1601741"/>
              <a:ext cx="7543800" cy="114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Chevron 6"/>
            <p:cNvSpPr/>
            <p:nvPr/>
          </p:nvSpPr>
          <p:spPr>
            <a:xfrm>
              <a:off x="944880" y="1667435"/>
              <a:ext cx="274320" cy="182880"/>
            </a:xfrm>
            <a:prstGeom prst="chevron">
              <a:avLst/>
            </a:prstGeom>
            <a:solidFill>
              <a:srgbClr val="FF00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nano chem 1.jpg"/>
          <p:cNvPicPr>
            <a:picLocks noChangeAspect="1"/>
          </p:cNvPicPr>
          <p:nvPr/>
        </p:nvPicPr>
        <p:blipFill>
          <a:blip r:embed="rId7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2000" y="1524000"/>
            <a:ext cx="7543800" cy="355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nano chem 1.jpg"/>
          <p:cNvPicPr>
            <a:picLocks noChangeAspect="1"/>
          </p:cNvPicPr>
          <p:nvPr/>
        </p:nvPicPr>
        <p:blipFill>
          <a:blip r:embed="rId3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713317"/>
            <a:ext cx="2895600" cy="52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1524000"/>
            <a:ext cx="2271485" cy="340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3810000"/>
            <a:ext cx="3810001" cy="392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533400" y="2133600"/>
            <a:ext cx="7620000" cy="798232"/>
            <a:chOff x="609600" y="2286000"/>
            <a:chExt cx="7620000" cy="798232"/>
          </a:xfrm>
        </p:grpSpPr>
        <p:pic>
          <p:nvPicPr>
            <p:cNvPr id="55300" name="Picture 4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09600" y="2286000"/>
              <a:ext cx="7620000" cy="798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/>
            <p:nvPr/>
          </p:nvSpPr>
          <p:spPr>
            <a:xfrm>
              <a:off x="1093695" y="241150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2000" y="4648200"/>
            <a:ext cx="7543800" cy="691422"/>
            <a:chOff x="685800" y="3956778"/>
            <a:chExt cx="7543800" cy="691422"/>
          </a:xfrm>
        </p:grpSpPr>
        <p:pic>
          <p:nvPicPr>
            <p:cNvPr id="55302" name="Picture 6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85800" y="3956778"/>
              <a:ext cx="7543800" cy="691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Oval 7"/>
            <p:cNvSpPr/>
            <p:nvPr/>
          </p:nvSpPr>
          <p:spPr>
            <a:xfrm>
              <a:off x="1151965" y="4029635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2" name="Picture 11" descr="nano chem 1.jpg"/>
          <p:cNvPicPr>
            <a:picLocks noChangeAspect="1"/>
          </p:cNvPicPr>
          <p:nvPr/>
        </p:nvPicPr>
        <p:blipFill>
          <a:blip r:embed="rId7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486" y="1066800"/>
            <a:ext cx="2561578" cy="346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2516154"/>
            <a:ext cx="3733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1" y="4266156"/>
            <a:ext cx="4648199" cy="382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671286" y="1524000"/>
            <a:ext cx="7529287" cy="716542"/>
            <a:chOff x="671286" y="1524000"/>
            <a:chExt cx="7529287" cy="716542"/>
          </a:xfrm>
        </p:grpSpPr>
        <p:pic>
          <p:nvPicPr>
            <p:cNvPr id="56322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71286" y="1524000"/>
              <a:ext cx="7529287" cy="716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Notched Right Arrow 7"/>
            <p:cNvSpPr/>
            <p:nvPr/>
          </p:nvSpPr>
          <p:spPr>
            <a:xfrm>
              <a:off x="1057835" y="1591235"/>
              <a:ext cx="274320" cy="228600"/>
            </a:xfrm>
            <a:prstGeom prst="notchedRightArrow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828" y="4790395"/>
            <a:ext cx="7543800" cy="696005"/>
            <a:chOff x="714828" y="4790395"/>
            <a:chExt cx="7543800" cy="696005"/>
          </a:xfrm>
        </p:grpSpPr>
        <p:pic>
          <p:nvPicPr>
            <p:cNvPr id="56326" name="Picture 6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14828" y="4790395"/>
              <a:ext cx="7543800" cy="696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Notched Right Arrow 8"/>
            <p:cNvSpPr/>
            <p:nvPr/>
          </p:nvSpPr>
          <p:spPr>
            <a:xfrm>
              <a:off x="1084730" y="4849905"/>
              <a:ext cx="274320" cy="228600"/>
            </a:xfrm>
            <a:prstGeom prst="notchedRightArrow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1286" y="3122008"/>
            <a:ext cx="7558314" cy="749678"/>
            <a:chOff x="671286" y="3122008"/>
            <a:chExt cx="7558314" cy="749678"/>
          </a:xfrm>
        </p:grpSpPr>
        <p:pic>
          <p:nvPicPr>
            <p:cNvPr id="56324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71286" y="3122008"/>
              <a:ext cx="7558314" cy="749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Notched Right Arrow 9"/>
            <p:cNvSpPr/>
            <p:nvPr/>
          </p:nvSpPr>
          <p:spPr>
            <a:xfrm>
              <a:off x="1102660" y="3222810"/>
              <a:ext cx="274320" cy="228600"/>
            </a:xfrm>
            <a:prstGeom prst="notched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nano chem 1.jpg"/>
          <p:cNvPicPr>
            <a:picLocks noChangeAspect="1"/>
          </p:cNvPicPr>
          <p:nvPr/>
        </p:nvPicPr>
        <p:blipFill>
          <a:blip r:embed="rId8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1209233"/>
            <a:ext cx="2895600" cy="39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0" y="2667000"/>
            <a:ext cx="6248400" cy="44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1" y="4114800"/>
            <a:ext cx="4572000" cy="38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856558" y="3382970"/>
            <a:ext cx="7677842" cy="427030"/>
            <a:chOff x="591670" y="2895600"/>
            <a:chExt cx="7677842" cy="427030"/>
          </a:xfrm>
        </p:grpSpPr>
        <p:pic>
          <p:nvPicPr>
            <p:cNvPr id="57350" name="Picture 6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954312" y="2895600"/>
              <a:ext cx="7315200" cy="427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Chevron 9"/>
            <p:cNvSpPr/>
            <p:nvPr/>
          </p:nvSpPr>
          <p:spPr>
            <a:xfrm>
              <a:off x="591670" y="2976280"/>
              <a:ext cx="274320" cy="182880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9600" y="4648200"/>
            <a:ext cx="7511141" cy="723088"/>
            <a:chOff x="609600" y="4648200"/>
            <a:chExt cx="7511141" cy="723088"/>
          </a:xfrm>
        </p:grpSpPr>
        <p:pic>
          <p:nvPicPr>
            <p:cNvPr id="57352" name="Picture 8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09600" y="4648200"/>
              <a:ext cx="7511141" cy="72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Chevron 10"/>
            <p:cNvSpPr/>
            <p:nvPr/>
          </p:nvSpPr>
          <p:spPr>
            <a:xfrm>
              <a:off x="925671" y="4738005"/>
              <a:ext cx="274320" cy="182880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5476" y="1828800"/>
            <a:ext cx="7586424" cy="417900"/>
            <a:chOff x="627530" y="1639500"/>
            <a:chExt cx="7586424" cy="417900"/>
          </a:xfrm>
        </p:grpSpPr>
        <p:pic>
          <p:nvPicPr>
            <p:cNvPr id="57347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055916" y="1639500"/>
              <a:ext cx="7158038" cy="417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Chevron 11"/>
            <p:cNvSpPr/>
            <p:nvPr/>
          </p:nvSpPr>
          <p:spPr>
            <a:xfrm>
              <a:off x="627530" y="1752600"/>
              <a:ext cx="274320" cy="182880"/>
            </a:xfrm>
            <a:prstGeom prst="chevron">
              <a:avLst/>
            </a:prstGeom>
            <a:solidFill>
              <a:srgbClr val="FF00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17" descr="nano chem 1.jpg"/>
          <p:cNvPicPr>
            <a:picLocks noChangeAspect="1"/>
          </p:cNvPicPr>
          <p:nvPr/>
        </p:nvPicPr>
        <p:blipFill>
          <a:blip r:embed="rId8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24115" y="1150898"/>
            <a:ext cx="7543800" cy="39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3105765"/>
            <a:ext cx="3048000" cy="39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653142" y="3710665"/>
            <a:ext cx="7696200" cy="708935"/>
            <a:chOff x="653142" y="3710665"/>
            <a:chExt cx="7696200" cy="708935"/>
          </a:xfrm>
        </p:grpSpPr>
        <p:pic>
          <p:nvPicPr>
            <p:cNvPr id="58373" name="Picture 5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53142" y="3710665"/>
              <a:ext cx="7696200" cy="708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Sun 5"/>
            <p:cNvSpPr/>
            <p:nvPr/>
          </p:nvSpPr>
          <p:spPr>
            <a:xfrm>
              <a:off x="1097280" y="3728595"/>
              <a:ext cx="274320" cy="274320"/>
            </a:xfrm>
            <a:prstGeom prst="sun">
              <a:avLst/>
            </a:prstGeom>
            <a:gradFill flip="none" rotWithShape="0">
              <a:gsLst>
                <a:gs pos="0">
                  <a:schemeClr val="accent2">
                    <a:shade val="45000"/>
                    <a:satMod val="155000"/>
                  </a:schemeClr>
                </a:gs>
                <a:gs pos="60000">
                  <a:schemeClr val="accent2">
                    <a:shade val="95000"/>
                    <a:satMod val="150000"/>
                  </a:schemeClr>
                </a:gs>
                <a:gs pos="100000">
                  <a:schemeClr val="accent2">
                    <a:tint val="87000"/>
                    <a:satMod val="2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4828" y="1828800"/>
            <a:ext cx="7529286" cy="738829"/>
            <a:chOff x="714828" y="1828800"/>
            <a:chExt cx="7529286" cy="738829"/>
          </a:xfrm>
        </p:grpSpPr>
        <p:pic>
          <p:nvPicPr>
            <p:cNvPr id="58371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14828" y="1828800"/>
              <a:ext cx="7529286" cy="738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Sun 6"/>
            <p:cNvSpPr/>
            <p:nvPr/>
          </p:nvSpPr>
          <p:spPr>
            <a:xfrm>
              <a:off x="1093695" y="1888643"/>
              <a:ext cx="274320" cy="274320"/>
            </a:xfrm>
            <a:prstGeom prst="sun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" y="762000"/>
            <a:ext cx="309783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1524000"/>
            <a:ext cx="2329541" cy="3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609600" y="4648200"/>
            <a:ext cx="7620000" cy="713673"/>
            <a:chOff x="653142" y="4772727"/>
            <a:chExt cx="7620000" cy="713673"/>
          </a:xfrm>
        </p:grpSpPr>
        <p:pic>
          <p:nvPicPr>
            <p:cNvPr id="59398" name="Picture 6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53142" y="4772727"/>
              <a:ext cx="7620000" cy="713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Quad Arrow Callout 6"/>
            <p:cNvSpPr/>
            <p:nvPr/>
          </p:nvSpPr>
          <p:spPr>
            <a:xfrm>
              <a:off x="1088315" y="4831080"/>
              <a:ext cx="274320" cy="274320"/>
            </a:xfrm>
            <a:prstGeom prst="quadArrowCallout">
              <a:avLst/>
            </a:prstGeom>
            <a:solidFill>
              <a:srgbClr val="00B0F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3400" y="2286000"/>
            <a:ext cx="7696200" cy="1088924"/>
            <a:chOff x="580572" y="2568676"/>
            <a:chExt cx="7696200" cy="1088924"/>
          </a:xfrm>
        </p:grpSpPr>
        <p:pic>
          <p:nvPicPr>
            <p:cNvPr id="59396" name="Picture 4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80572" y="2568676"/>
              <a:ext cx="7696200" cy="108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Quad Arrow Callout 7"/>
            <p:cNvSpPr/>
            <p:nvPr/>
          </p:nvSpPr>
          <p:spPr>
            <a:xfrm>
              <a:off x="1030940" y="2632855"/>
              <a:ext cx="274320" cy="274320"/>
            </a:xfrm>
            <a:prstGeom prst="quadArrowCallout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3400" y="3733800"/>
            <a:ext cx="1689885" cy="584775"/>
            <a:chOff x="5108895" y="771054"/>
            <a:chExt cx="1689885" cy="584775"/>
          </a:xfrm>
        </p:grpSpPr>
        <p:sp>
          <p:nvSpPr>
            <p:cNvPr id="23" name="Right Arrow 22"/>
            <p:cNvSpPr/>
            <p:nvPr/>
          </p:nvSpPr>
          <p:spPr>
            <a:xfrm>
              <a:off x="5170483" y="913658"/>
              <a:ext cx="1601294" cy="380540"/>
            </a:xfrm>
            <a:prstGeom prst="rightArrow">
              <a:avLst/>
            </a:prstGeom>
            <a:solidFill>
              <a:srgbClr val="134CBD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6"/>
            <p:cNvGrpSpPr/>
            <p:nvPr/>
          </p:nvGrpSpPr>
          <p:grpSpPr>
            <a:xfrm rot="20810894">
              <a:off x="5370814" y="875014"/>
              <a:ext cx="365760" cy="365760"/>
              <a:chOff x="5111052" y="2051286"/>
              <a:chExt cx="168296" cy="220673"/>
            </a:xfrm>
          </p:grpSpPr>
          <p:sp>
            <p:nvSpPr>
              <p:cNvPr id="26" name="Chevron 25"/>
              <p:cNvSpPr/>
              <p:nvPr/>
            </p:nvSpPr>
            <p:spPr>
              <a:xfrm rot="274524" flipH="1">
                <a:off x="5172771" y="2089079"/>
                <a:ext cx="106577" cy="182880"/>
              </a:xfrm>
              <a:prstGeom prst="chevron">
                <a:avLst/>
              </a:prstGeom>
              <a:solidFill>
                <a:srgbClr val="00B05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7" name="Chevron 26"/>
              <p:cNvSpPr/>
              <p:nvPr/>
            </p:nvSpPr>
            <p:spPr>
              <a:xfrm rot="274524">
                <a:off x="5111052" y="2051286"/>
                <a:ext cx="106706" cy="182880"/>
              </a:xfrm>
              <a:prstGeom prst="chevron">
                <a:avLst/>
              </a:prstGeom>
              <a:solidFill>
                <a:srgbClr val="7030A0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 flipV="1">
              <a:off x="5108895" y="771054"/>
              <a:ext cx="1689885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i="1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3200" b="1" i="1" cap="none" spc="0" dirty="0" smtClean="0">
                  <a:ln w="11430"/>
                  <a:solidFill>
                    <a:srgbClr val="FFC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 ample</a:t>
              </a:r>
              <a:endParaRPr lang="en-US" sz="3200" b="1" cap="none" spc="0" dirty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" name="Picture 16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5801" y="1230140"/>
            <a:ext cx="3886200" cy="39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638627" y="2127744"/>
            <a:ext cx="7652659" cy="2672856"/>
            <a:chOff x="638627" y="2127744"/>
            <a:chExt cx="7652659" cy="2672856"/>
          </a:xfrm>
        </p:grpSpPr>
        <p:grpSp>
          <p:nvGrpSpPr>
            <p:cNvPr id="5" name="Group 4"/>
            <p:cNvGrpSpPr/>
            <p:nvPr/>
          </p:nvGrpSpPr>
          <p:grpSpPr>
            <a:xfrm>
              <a:off x="638627" y="2127744"/>
              <a:ext cx="7652659" cy="2672856"/>
              <a:chOff x="638627" y="1746744"/>
              <a:chExt cx="7652659" cy="2672856"/>
            </a:xfrm>
          </p:grpSpPr>
          <p:pic>
            <p:nvPicPr>
              <p:cNvPr id="6041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56772" y="1746744"/>
                <a:ext cx="7634514" cy="14536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0420" name="Picture 4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8627" y="3579291"/>
                <a:ext cx="7590973" cy="8403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7" name="Chevron 6"/>
            <p:cNvSpPr/>
            <p:nvPr/>
          </p:nvSpPr>
          <p:spPr>
            <a:xfrm>
              <a:off x="1066800" y="4114800"/>
              <a:ext cx="274320" cy="182880"/>
            </a:xfrm>
            <a:prstGeom prst="chevron">
              <a:avLst/>
            </a:prstGeom>
            <a:solidFill>
              <a:srgbClr val="0000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Chevron 7"/>
          <p:cNvSpPr/>
          <p:nvPr/>
        </p:nvSpPr>
        <p:spPr>
          <a:xfrm>
            <a:off x="1093695" y="2209800"/>
            <a:ext cx="274320" cy="182880"/>
          </a:xfrm>
          <a:prstGeom prst="chevron">
            <a:avLst/>
          </a:prstGeom>
          <a:solidFill>
            <a:srgbClr val="FF00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32972" y="1219046"/>
            <a:ext cx="3381828" cy="457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714829" y="1765030"/>
            <a:ext cx="7619999" cy="2959370"/>
            <a:chOff x="714829" y="1765030"/>
            <a:chExt cx="7619999" cy="2959370"/>
          </a:xfrm>
        </p:grpSpPr>
        <p:grpSp>
          <p:nvGrpSpPr>
            <p:cNvPr id="6" name="Group 5"/>
            <p:cNvGrpSpPr/>
            <p:nvPr/>
          </p:nvGrpSpPr>
          <p:grpSpPr>
            <a:xfrm>
              <a:off x="714829" y="1765030"/>
              <a:ext cx="7619999" cy="2959370"/>
              <a:chOff x="714829" y="1765030"/>
              <a:chExt cx="7619999" cy="2959370"/>
            </a:xfrm>
          </p:grpSpPr>
          <p:pic>
            <p:nvPicPr>
              <p:cNvPr id="6144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b="68447"/>
              <a:stretch>
                <a:fillRect/>
              </a:stretch>
            </p:blipFill>
            <p:spPr bwMode="auto">
              <a:xfrm>
                <a:off x="714829" y="1765030"/>
                <a:ext cx="7619999" cy="8257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10000" t="37376" b="36419"/>
              <a:stretch>
                <a:fillRect/>
              </a:stretch>
            </p:blipFill>
            <p:spPr bwMode="auto">
              <a:xfrm>
                <a:off x="1371600" y="2971800"/>
                <a:ext cx="6857999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9619" t="66493" b="4391"/>
              <a:stretch>
                <a:fillRect/>
              </a:stretch>
            </p:blipFill>
            <p:spPr bwMode="auto">
              <a:xfrm>
                <a:off x="1295400" y="3962400"/>
                <a:ext cx="6887028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7" name="Oval 6"/>
            <p:cNvSpPr/>
            <p:nvPr/>
          </p:nvSpPr>
          <p:spPr>
            <a:xfrm>
              <a:off x="1143000" y="191225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Picture 9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486" y="1174039"/>
            <a:ext cx="3138714" cy="42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685800" y="1984830"/>
            <a:ext cx="7620000" cy="2510970"/>
            <a:chOff x="685800" y="1984830"/>
            <a:chExt cx="7620000" cy="2510970"/>
          </a:xfrm>
        </p:grpSpPr>
        <p:pic>
          <p:nvPicPr>
            <p:cNvPr id="62467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b="41815"/>
            <a:stretch>
              <a:fillRect/>
            </a:stretch>
          </p:blipFill>
          <p:spPr bwMode="auto">
            <a:xfrm>
              <a:off x="685800" y="1984830"/>
              <a:ext cx="7620000" cy="1291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61617"/>
            <a:stretch>
              <a:fillRect/>
            </a:stretch>
          </p:blipFill>
          <p:spPr bwMode="auto">
            <a:xfrm>
              <a:off x="685800" y="3643669"/>
              <a:ext cx="7620000" cy="852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" name="Picture 6" descr="nano chem 1.jpg"/>
          <p:cNvPicPr>
            <a:picLocks noChangeAspect="1"/>
          </p:cNvPicPr>
          <p:nvPr/>
        </p:nvPicPr>
        <p:blipFill>
          <a:blip r:embed="rId4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71287" y="1066800"/>
            <a:ext cx="3367313" cy="42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71287" y="3670041"/>
            <a:ext cx="3352800" cy="444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729342" y="4203803"/>
            <a:ext cx="7576458" cy="749197"/>
            <a:chOff x="667656" y="3670403"/>
            <a:chExt cx="7576458" cy="749197"/>
          </a:xfrm>
        </p:grpSpPr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7656" y="3670403"/>
              <a:ext cx="7576458" cy="749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Notched Right Arrow 5"/>
            <p:cNvSpPr/>
            <p:nvPr/>
          </p:nvSpPr>
          <p:spPr>
            <a:xfrm>
              <a:off x="1053355" y="3756210"/>
              <a:ext cx="274320" cy="228600"/>
            </a:xfrm>
            <a:prstGeom prst="notchedRightArrow">
              <a:avLst/>
            </a:prstGeom>
            <a:solidFill>
              <a:srgbClr val="0000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6772" y="1748929"/>
            <a:ext cx="7619999" cy="1146671"/>
            <a:chOff x="656772" y="1748929"/>
            <a:chExt cx="7619999" cy="1146671"/>
          </a:xfrm>
        </p:grpSpPr>
        <p:pic>
          <p:nvPicPr>
            <p:cNvPr id="63491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56772" y="1748929"/>
              <a:ext cx="7619999" cy="1146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Notched Right Arrow 6"/>
            <p:cNvSpPr/>
            <p:nvPr/>
          </p:nvSpPr>
          <p:spPr>
            <a:xfrm>
              <a:off x="1097280" y="1851210"/>
              <a:ext cx="274320" cy="228600"/>
            </a:xfrm>
            <a:prstGeom prst="notchedRightArrow">
              <a:avLst/>
            </a:prstGeom>
            <a:solidFill>
              <a:srgbClr val="FF00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nano chem 1.jpg"/>
          <p:cNvPicPr>
            <a:picLocks noChangeAspect="1"/>
          </p:cNvPicPr>
          <p:nvPr/>
        </p:nvPicPr>
        <p:blipFill>
          <a:blip r:embed="rId6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9600" y="990600"/>
            <a:ext cx="3370944" cy="491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66750" y="1933100"/>
            <a:ext cx="7543801" cy="7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61831"/>
          <a:stretch>
            <a:fillRect/>
          </a:stretch>
        </p:blipFill>
        <p:spPr bwMode="auto">
          <a:xfrm>
            <a:off x="533400" y="3010348"/>
            <a:ext cx="7678056" cy="799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41806"/>
          <a:stretch>
            <a:fillRect/>
          </a:stretch>
        </p:blipFill>
        <p:spPr bwMode="auto">
          <a:xfrm>
            <a:off x="533400" y="4038600"/>
            <a:ext cx="7678056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nano chem 1.jpg"/>
          <p:cNvPicPr>
            <a:picLocks noChangeAspect="1"/>
          </p:cNvPicPr>
          <p:nvPr/>
        </p:nvPicPr>
        <p:blipFill>
          <a:blip r:embed="rId5">
            <a:lum bright="-38000" contrast="38000"/>
          </a:blip>
          <a:srcRect b="605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ransition spd="med">
    <p:blinds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1059</TotalTime>
  <Words>67</Words>
  <Application>Microsoft Office PowerPoint</Application>
  <PresentationFormat>On-screen Show (4:3)</PresentationFormat>
  <Paragraphs>32</Paragraphs>
  <Slides>103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Aspect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SKP</dc:creator>
  <cp:lastModifiedBy>Design</cp:lastModifiedBy>
  <cp:revision>118</cp:revision>
  <dcterms:created xsi:type="dcterms:W3CDTF">2014-09-01T10:32:45Z</dcterms:created>
  <dcterms:modified xsi:type="dcterms:W3CDTF">2014-09-19T11:21:14Z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